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9ba930d63e46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ddef8d985248b4"/>
  </p:sldMasterIdLst>
  <p:sldIdLst>
    <p:sldId xmlns:r="http://schemas.openxmlformats.org/officeDocument/2006/relationships" id="256" r:id="R6da304bf49604745"/>
    <p:sldId xmlns:r="http://schemas.openxmlformats.org/officeDocument/2006/relationships" id="257" r:id="Rf1c6dfdb97bc4359"/>
    <p:sldId xmlns:r="http://schemas.openxmlformats.org/officeDocument/2006/relationships" id="258" r:id="Rb05ef6f299104d1b"/>
    <p:sldId xmlns:r="http://schemas.openxmlformats.org/officeDocument/2006/relationships" id="259" r:id="R607b75f6a4b14955"/>
    <p:sldId xmlns:r="http://schemas.openxmlformats.org/officeDocument/2006/relationships" id="260" r:id="R70634a536e514266"/>
    <p:sldId xmlns:r="http://schemas.openxmlformats.org/officeDocument/2006/relationships" id="261" r:id="R06b12dc4b3ac499b"/>
    <p:sldId xmlns:r="http://schemas.openxmlformats.org/officeDocument/2006/relationships" id="262" r:id="Ra568fcfc38444d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ddef8d985248b4" /><Relationship Type="http://schemas.openxmlformats.org/officeDocument/2006/relationships/slide" Target="/ppt/slides/slide1.xml" Id="R6da304bf49604745" /><Relationship Type="http://schemas.openxmlformats.org/officeDocument/2006/relationships/slide" Target="/ppt/slides/slide2.xml" Id="Rf1c6dfdb97bc4359" /><Relationship Type="http://schemas.openxmlformats.org/officeDocument/2006/relationships/slide" Target="/ppt/slides/slide3.xml" Id="Rb05ef6f299104d1b" /><Relationship Type="http://schemas.openxmlformats.org/officeDocument/2006/relationships/slide" Target="/ppt/slides/slide4.xml" Id="R607b75f6a4b14955" /><Relationship Type="http://schemas.openxmlformats.org/officeDocument/2006/relationships/slide" Target="/ppt/slides/slide5.xml" Id="R70634a536e514266" /><Relationship Type="http://schemas.openxmlformats.org/officeDocument/2006/relationships/slide" Target="/ppt/slides/slide6.xml" Id="R06b12dc4b3ac499b" /><Relationship Type="http://schemas.openxmlformats.org/officeDocument/2006/relationships/slide" Target="/ppt/slides/slide7.xml" Id="Ra568fcfc38444d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db733192a042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4d5afb6914dca" /><Relationship Type="http://schemas.openxmlformats.org/officeDocument/2006/relationships/theme" Target="/ppt/slideMasters/theme/theme1.xml" Id="Rb3ef94fd39a24c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64d5afb6914d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4a6f389ac46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bd7f6492c43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a415f00cbb49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d47e85ff042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741919d2047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7f4b8c04146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7aec3179d42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MAURITZ AARSKOG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MAURITZ AARSKOG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MAURITZ AARSKOG HOLDING AS ble etablert [år] og holder til i Brumunddal.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MAURITZ AARSKOG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MAURITZ AARSKOG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MAURITZ AARSKOG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2 763 726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712 216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3 829 647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MAURITZ AARSKOG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AARSKOG MAURITZ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MAURITZ AARSKOG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Dælivegen 203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2385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929 202 449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MAURITZ AARSKOG HOLDING AS</a:t>
            </a:r>
          </a:p>
        </p:txBody>
      </p:sp>
    </p:spTree>
  </p:cSld>
  <p:clrMapOvr>
    <a:masterClrMapping xmlns:a="http://schemas.openxmlformats.org/drawingml/2006/main"/>
  </p:clrMapOvr>
</p:sld>
</file>