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21d215100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935c804ce46d3"/>
  </p:sldMasterIdLst>
  <p:sldIdLst>
    <p:sldId xmlns:r="http://schemas.openxmlformats.org/officeDocument/2006/relationships" id="256" r:id="Rb49feeed771e41de"/>
    <p:sldId xmlns:r="http://schemas.openxmlformats.org/officeDocument/2006/relationships" id="257" r:id="R6a76a49965274e6b"/>
    <p:sldId xmlns:r="http://schemas.openxmlformats.org/officeDocument/2006/relationships" id="258" r:id="Ra94ef24c2c6e47ef"/>
    <p:sldId xmlns:r="http://schemas.openxmlformats.org/officeDocument/2006/relationships" id="259" r:id="R006d9f306e6c49ed"/>
    <p:sldId xmlns:r="http://schemas.openxmlformats.org/officeDocument/2006/relationships" id="260" r:id="R3470391d223f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935c804ce46d3" /><Relationship Type="http://schemas.openxmlformats.org/officeDocument/2006/relationships/slide" Target="/ppt/slides/slide1.xml" Id="Rb49feeed771e41de" /><Relationship Type="http://schemas.openxmlformats.org/officeDocument/2006/relationships/slide" Target="/ppt/slides/slide2.xml" Id="R6a76a49965274e6b" /><Relationship Type="http://schemas.openxmlformats.org/officeDocument/2006/relationships/slide" Target="/ppt/slides/slide3.xml" Id="Ra94ef24c2c6e47ef" /><Relationship Type="http://schemas.openxmlformats.org/officeDocument/2006/relationships/slide" Target="/ppt/slides/slide4.xml" Id="R006d9f306e6c49ed" /><Relationship Type="http://schemas.openxmlformats.org/officeDocument/2006/relationships/slide" Target="/ppt/slides/slide5.xml" Id="R3470391d223f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bae99faeb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ea5e675ed43b9" /><Relationship Type="http://schemas.openxmlformats.org/officeDocument/2006/relationships/theme" Target="/ppt/slideMasters/theme/theme1.xml" Id="R1a381223422d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ea5e675ed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9bab3075a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3c0612c63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e085a3e12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a394a905a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81e89d637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EFFEKTIV LAKK OG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LAKK OG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EFFEKTIV LAKK OG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LAKK OG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LAKK OG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LAKK OG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929 201 825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LAKK OG BIL AS</a:t>
            </a:r>
          </a:p>
        </p:txBody>
      </p:sp>
    </p:spTree>
  </p:cSld>
  <p:clrMapOvr>
    <a:masterClrMapping xmlns:a="http://schemas.openxmlformats.org/drawingml/2006/main"/>
  </p:clrMapOvr>
</p:sld>
</file>