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d900e54ef24c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4171a1467400b"/>
  </p:sldMasterIdLst>
  <p:sldIdLst>
    <p:sldId xmlns:r="http://schemas.openxmlformats.org/officeDocument/2006/relationships" id="256" r:id="R9bcfbd53ac4d4322"/>
    <p:sldId xmlns:r="http://schemas.openxmlformats.org/officeDocument/2006/relationships" id="257" r:id="Rb5e6a21ae5534fc8"/>
    <p:sldId xmlns:r="http://schemas.openxmlformats.org/officeDocument/2006/relationships" id="258" r:id="R7c8ee8673a26456e"/>
    <p:sldId xmlns:r="http://schemas.openxmlformats.org/officeDocument/2006/relationships" id="259" r:id="R9e0996af484348a9"/>
    <p:sldId xmlns:r="http://schemas.openxmlformats.org/officeDocument/2006/relationships" id="260" r:id="R31386538a4bb4f65"/>
    <p:sldId xmlns:r="http://schemas.openxmlformats.org/officeDocument/2006/relationships" id="261" r:id="Ra06331a36f4c40e6"/>
    <p:sldId xmlns:r="http://schemas.openxmlformats.org/officeDocument/2006/relationships" id="262" r:id="Rfc40a5e35c784d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4171a1467400b" /><Relationship Type="http://schemas.openxmlformats.org/officeDocument/2006/relationships/slide" Target="/ppt/slides/slide1.xml" Id="R9bcfbd53ac4d4322" /><Relationship Type="http://schemas.openxmlformats.org/officeDocument/2006/relationships/slide" Target="/ppt/slides/slide2.xml" Id="Rb5e6a21ae5534fc8" /><Relationship Type="http://schemas.openxmlformats.org/officeDocument/2006/relationships/slide" Target="/ppt/slides/slide3.xml" Id="R7c8ee8673a26456e" /><Relationship Type="http://schemas.openxmlformats.org/officeDocument/2006/relationships/slide" Target="/ppt/slides/slide4.xml" Id="R9e0996af484348a9" /><Relationship Type="http://schemas.openxmlformats.org/officeDocument/2006/relationships/slide" Target="/ppt/slides/slide5.xml" Id="R31386538a4bb4f65" /><Relationship Type="http://schemas.openxmlformats.org/officeDocument/2006/relationships/slide" Target="/ppt/slides/slide6.xml" Id="Ra06331a36f4c40e6" /><Relationship Type="http://schemas.openxmlformats.org/officeDocument/2006/relationships/slide" Target="/ppt/slides/slide7.xml" Id="Rfc40a5e35c784d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a5411be8f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848b193a540fc" /><Relationship Type="http://schemas.openxmlformats.org/officeDocument/2006/relationships/theme" Target="/ppt/slideMasters/theme/theme1.xml" Id="R097adda1ec0e49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7848b193a540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5f769df2c4b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ee2310262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c6030447348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6c9df12e945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1df3e48c34b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4ee53a32049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276a79c9a4c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DONALI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DONALI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115 484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116 478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BAKKEBØ BJØRN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BAKKEBØ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Gregorius Dagssons gate 54A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imbakkebo@gmail.com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929 201 531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DONALI AS</a:t>
            </a:r>
          </a:p>
        </p:txBody>
      </p:sp>
    </p:spTree>
  </p:cSld>
  <p:clrMapOvr>
    <a:masterClrMapping xmlns:a="http://schemas.openxmlformats.org/drawingml/2006/main"/>
  </p:clrMapOvr>
</p:sld>
</file>