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5ef8ca043349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07c6cfc674312"/>
  </p:sldMasterIdLst>
  <p:sldIdLst>
    <p:sldId xmlns:r="http://schemas.openxmlformats.org/officeDocument/2006/relationships" id="256" r:id="Rbb67490296dd49b8"/>
    <p:sldId xmlns:r="http://schemas.openxmlformats.org/officeDocument/2006/relationships" id="257" r:id="Rd45dfb4236db4940"/>
    <p:sldId xmlns:r="http://schemas.openxmlformats.org/officeDocument/2006/relationships" id="258" r:id="R8fd9b77246c14016"/>
    <p:sldId xmlns:r="http://schemas.openxmlformats.org/officeDocument/2006/relationships" id="259" r:id="R149ab685d68a419b"/>
    <p:sldId xmlns:r="http://schemas.openxmlformats.org/officeDocument/2006/relationships" id="260" r:id="R441eee2d77e049ae"/>
    <p:sldId xmlns:r="http://schemas.openxmlformats.org/officeDocument/2006/relationships" id="261" r:id="R172849922d624b13"/>
    <p:sldId xmlns:r="http://schemas.openxmlformats.org/officeDocument/2006/relationships" id="262" r:id="R2a36adfe2233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07c6cfc674312" /><Relationship Type="http://schemas.openxmlformats.org/officeDocument/2006/relationships/slide" Target="/ppt/slides/slide1.xml" Id="Rbb67490296dd49b8" /><Relationship Type="http://schemas.openxmlformats.org/officeDocument/2006/relationships/slide" Target="/ppt/slides/slide2.xml" Id="Rd45dfb4236db4940" /><Relationship Type="http://schemas.openxmlformats.org/officeDocument/2006/relationships/slide" Target="/ppt/slides/slide3.xml" Id="R8fd9b77246c14016" /><Relationship Type="http://schemas.openxmlformats.org/officeDocument/2006/relationships/slide" Target="/ppt/slides/slide4.xml" Id="R149ab685d68a419b" /><Relationship Type="http://schemas.openxmlformats.org/officeDocument/2006/relationships/slide" Target="/ppt/slides/slide5.xml" Id="R441eee2d77e049ae" /><Relationship Type="http://schemas.openxmlformats.org/officeDocument/2006/relationships/slide" Target="/ppt/slides/slide6.xml" Id="R172849922d624b13" /><Relationship Type="http://schemas.openxmlformats.org/officeDocument/2006/relationships/slide" Target="/ppt/slides/slide7.xml" Id="R2a36adfe2233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0ee8030c1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37971034b446d" /><Relationship Type="http://schemas.openxmlformats.org/officeDocument/2006/relationships/theme" Target="/ppt/slideMasters/theme/theme1.xml" Id="R448b1d225c06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37971034b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f86103e6f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18ce6aef6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287efb946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f790b8aca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73b111a3f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a18d64682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b6e2fcdfc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CHRISTENSEN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CHRISTENSEN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929 201 140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CHRISTENSEN HOLDING AS</a:t>
            </a:r>
          </a:p>
        </p:txBody>
      </p:sp>
    </p:spTree>
  </p:cSld>
  <p:clrMapOvr>
    <a:masterClrMapping xmlns:a="http://schemas.openxmlformats.org/drawingml/2006/main"/>
  </p:clrMapOvr>
</p:sld>
</file>