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63456563541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71fb1fa0e48ab"/>
  </p:sldMasterIdLst>
  <p:sldIdLst>
    <p:sldId xmlns:r="http://schemas.openxmlformats.org/officeDocument/2006/relationships" id="256" r:id="R0e23ca5a28c24ac6"/>
    <p:sldId xmlns:r="http://schemas.openxmlformats.org/officeDocument/2006/relationships" id="257" r:id="R834b4b7083284f8a"/>
    <p:sldId xmlns:r="http://schemas.openxmlformats.org/officeDocument/2006/relationships" id="258" r:id="R57b30b9483b64f77"/>
    <p:sldId xmlns:r="http://schemas.openxmlformats.org/officeDocument/2006/relationships" id="259" r:id="R57d827cfc1494e7f"/>
    <p:sldId xmlns:r="http://schemas.openxmlformats.org/officeDocument/2006/relationships" id="260" r:id="R3c5ec4023d7a4fdb"/>
    <p:sldId xmlns:r="http://schemas.openxmlformats.org/officeDocument/2006/relationships" id="261" r:id="R04156441205c4afb"/>
    <p:sldId xmlns:r="http://schemas.openxmlformats.org/officeDocument/2006/relationships" id="262" r:id="Ra31c2335462a41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71fb1fa0e48ab" /><Relationship Type="http://schemas.openxmlformats.org/officeDocument/2006/relationships/slide" Target="/ppt/slides/slide1.xml" Id="R0e23ca5a28c24ac6" /><Relationship Type="http://schemas.openxmlformats.org/officeDocument/2006/relationships/slide" Target="/ppt/slides/slide2.xml" Id="R834b4b7083284f8a" /><Relationship Type="http://schemas.openxmlformats.org/officeDocument/2006/relationships/slide" Target="/ppt/slides/slide3.xml" Id="R57b30b9483b64f77" /><Relationship Type="http://schemas.openxmlformats.org/officeDocument/2006/relationships/slide" Target="/ppt/slides/slide4.xml" Id="R57d827cfc1494e7f" /><Relationship Type="http://schemas.openxmlformats.org/officeDocument/2006/relationships/slide" Target="/ppt/slides/slide5.xml" Id="R3c5ec4023d7a4fdb" /><Relationship Type="http://schemas.openxmlformats.org/officeDocument/2006/relationships/slide" Target="/ppt/slides/slide6.xml" Id="R04156441205c4afb" /><Relationship Type="http://schemas.openxmlformats.org/officeDocument/2006/relationships/slide" Target="/ppt/slides/slide7.xml" Id="Ra31c2335462a41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406cec2f748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6d4ae9ed54923" /><Relationship Type="http://schemas.openxmlformats.org/officeDocument/2006/relationships/theme" Target="/ppt/slideMasters/theme/theme1.xml" Id="R5bd1c21d05bc42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d6d4ae9ed549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c523aca0942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d4f3cbac8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a3d307f3048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554e6204543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c561b44fc41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554b042de42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e13ca96a0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475 903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BJØRVIK TEODOR LOG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Frettevegen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5521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929 200 527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 AS</a:t>
            </a:r>
          </a:p>
        </p:txBody>
      </p:sp>
    </p:spTree>
  </p:cSld>
  <p:clrMapOvr>
    <a:masterClrMapping xmlns:a="http://schemas.openxmlformats.org/drawingml/2006/main"/>
  </p:clrMapOvr>
</p:sld>
</file>