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08bc27f70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90c8c88dd4db5"/>
  </p:sldMasterIdLst>
  <p:sldIdLst>
    <p:sldId xmlns:r="http://schemas.openxmlformats.org/officeDocument/2006/relationships" id="256" r:id="R66a8d75bbb2b4eaa"/>
    <p:sldId xmlns:r="http://schemas.openxmlformats.org/officeDocument/2006/relationships" id="257" r:id="Rfeacdd231dc84f1e"/>
    <p:sldId xmlns:r="http://schemas.openxmlformats.org/officeDocument/2006/relationships" id="258" r:id="Rd650a1c373864583"/>
    <p:sldId xmlns:r="http://schemas.openxmlformats.org/officeDocument/2006/relationships" id="259" r:id="Rc14c763c470f4673"/>
    <p:sldId xmlns:r="http://schemas.openxmlformats.org/officeDocument/2006/relationships" id="260" r:id="Rf7fd978d09ee4ecb"/>
    <p:sldId xmlns:r="http://schemas.openxmlformats.org/officeDocument/2006/relationships" id="261" r:id="R8ebc96e63bf04da6"/>
    <p:sldId xmlns:r="http://schemas.openxmlformats.org/officeDocument/2006/relationships" id="262" r:id="R9b4bf52677fc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90c8c88dd4db5" /><Relationship Type="http://schemas.openxmlformats.org/officeDocument/2006/relationships/slide" Target="/ppt/slides/slide1.xml" Id="R66a8d75bbb2b4eaa" /><Relationship Type="http://schemas.openxmlformats.org/officeDocument/2006/relationships/slide" Target="/ppt/slides/slide2.xml" Id="Rfeacdd231dc84f1e" /><Relationship Type="http://schemas.openxmlformats.org/officeDocument/2006/relationships/slide" Target="/ppt/slides/slide3.xml" Id="Rd650a1c373864583" /><Relationship Type="http://schemas.openxmlformats.org/officeDocument/2006/relationships/slide" Target="/ppt/slides/slide4.xml" Id="Rc14c763c470f4673" /><Relationship Type="http://schemas.openxmlformats.org/officeDocument/2006/relationships/slide" Target="/ppt/slides/slide5.xml" Id="Rf7fd978d09ee4ecb" /><Relationship Type="http://schemas.openxmlformats.org/officeDocument/2006/relationships/slide" Target="/ppt/slides/slide6.xml" Id="R8ebc96e63bf04da6" /><Relationship Type="http://schemas.openxmlformats.org/officeDocument/2006/relationships/slide" Target="/ppt/slides/slide7.xml" Id="R9b4bf52677fc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dd8e5a10843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c106a1c44317" /><Relationship Type="http://schemas.openxmlformats.org/officeDocument/2006/relationships/theme" Target="/ppt/slideMasters/theme/theme1.xml" Id="R45ae9df8e835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ec106a1c443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5ae13da6a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8a1f6df6b47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2d75eb76f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711d7eef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d67449a844c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2298d04a4b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4747d3f0a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1 450 054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1 330 836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2 164 172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SANNE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929 197 488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 AS</a:t>
            </a:r>
          </a:p>
        </p:txBody>
      </p:sp>
    </p:spTree>
  </p:cSld>
  <p:clrMapOvr>
    <a:masterClrMapping xmlns:a="http://schemas.openxmlformats.org/drawingml/2006/main"/>
  </p:clrMapOvr>
</p:sld>
</file>