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f4aed93ade46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f0a33b6d574713"/>
  </p:sldMasterIdLst>
  <p:sldIdLst>
    <p:sldId xmlns:r="http://schemas.openxmlformats.org/officeDocument/2006/relationships" id="256" r:id="Re398878a4d964fa6"/>
    <p:sldId xmlns:r="http://schemas.openxmlformats.org/officeDocument/2006/relationships" id="257" r:id="R197b1e759b704678"/>
    <p:sldId xmlns:r="http://schemas.openxmlformats.org/officeDocument/2006/relationships" id="258" r:id="R103d32d14b8345e1"/>
    <p:sldId xmlns:r="http://schemas.openxmlformats.org/officeDocument/2006/relationships" id="259" r:id="R254af9a5c1f04f18"/>
    <p:sldId xmlns:r="http://schemas.openxmlformats.org/officeDocument/2006/relationships" id="260" r:id="R74c46121e26c44ae"/>
    <p:sldId xmlns:r="http://schemas.openxmlformats.org/officeDocument/2006/relationships" id="261" r:id="R863b6d14f39a410c"/>
    <p:sldId xmlns:r="http://schemas.openxmlformats.org/officeDocument/2006/relationships" id="262" r:id="Rc5ae8bb3d79e40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f0a33b6d574713" /><Relationship Type="http://schemas.openxmlformats.org/officeDocument/2006/relationships/slide" Target="/ppt/slides/slide1.xml" Id="Re398878a4d964fa6" /><Relationship Type="http://schemas.openxmlformats.org/officeDocument/2006/relationships/slide" Target="/ppt/slides/slide2.xml" Id="R197b1e759b704678" /><Relationship Type="http://schemas.openxmlformats.org/officeDocument/2006/relationships/slide" Target="/ppt/slides/slide3.xml" Id="R103d32d14b8345e1" /><Relationship Type="http://schemas.openxmlformats.org/officeDocument/2006/relationships/slide" Target="/ppt/slides/slide4.xml" Id="R254af9a5c1f04f18" /><Relationship Type="http://schemas.openxmlformats.org/officeDocument/2006/relationships/slide" Target="/ppt/slides/slide5.xml" Id="R74c46121e26c44ae" /><Relationship Type="http://schemas.openxmlformats.org/officeDocument/2006/relationships/slide" Target="/ppt/slides/slide6.xml" Id="R863b6d14f39a410c" /><Relationship Type="http://schemas.openxmlformats.org/officeDocument/2006/relationships/slide" Target="/ppt/slides/slide7.xml" Id="Rc5ae8bb3d79e40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b6c439d3e4c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2d9fc725447ef" /><Relationship Type="http://schemas.openxmlformats.org/officeDocument/2006/relationships/theme" Target="/ppt/slideMasters/theme/theme1.xml" Id="R13e828ffa46146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52d9fc725447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7c672313b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bfeea695b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13faa38a941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e4660bf37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9403f985c44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12501974741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a342a824a42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KVEGA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KVEGA INVEST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238 332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224 098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764 406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7 847 333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9 188 240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GAUSLAND LINE-BIRGITTE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Line-Birgitte K. Gausland, Kvernelandsvegen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929 173 147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KVEGA INVEST AS</a:t>
            </a:r>
          </a:p>
        </p:txBody>
      </p:sp>
    </p:spTree>
  </p:cSld>
  <p:clrMapOvr>
    <a:masterClrMapping xmlns:a="http://schemas.openxmlformats.org/drawingml/2006/main"/>
  </p:clrMapOvr>
</p:sld>
</file>