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9ed6ebfdee4e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b851546c65446d"/>
  </p:sldMasterIdLst>
  <p:sldIdLst>
    <p:sldId xmlns:r="http://schemas.openxmlformats.org/officeDocument/2006/relationships" id="256" r:id="Rdd65e5e2ff704e97"/>
    <p:sldId xmlns:r="http://schemas.openxmlformats.org/officeDocument/2006/relationships" id="257" r:id="R9fe2218364c34f68"/>
    <p:sldId xmlns:r="http://schemas.openxmlformats.org/officeDocument/2006/relationships" id="258" r:id="R23240660505b48d6"/>
    <p:sldId xmlns:r="http://schemas.openxmlformats.org/officeDocument/2006/relationships" id="259" r:id="R163fa1e24e9545e4"/>
    <p:sldId xmlns:r="http://schemas.openxmlformats.org/officeDocument/2006/relationships" id="260" r:id="Rca17869481664dbe"/>
    <p:sldId xmlns:r="http://schemas.openxmlformats.org/officeDocument/2006/relationships" id="261" r:id="R436105e5e9ec4b31"/>
    <p:sldId xmlns:r="http://schemas.openxmlformats.org/officeDocument/2006/relationships" id="262" r:id="Rebde33f0741f40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b851546c65446d" /><Relationship Type="http://schemas.openxmlformats.org/officeDocument/2006/relationships/slide" Target="/ppt/slides/slide1.xml" Id="Rdd65e5e2ff704e97" /><Relationship Type="http://schemas.openxmlformats.org/officeDocument/2006/relationships/slide" Target="/ppt/slides/slide2.xml" Id="R9fe2218364c34f68" /><Relationship Type="http://schemas.openxmlformats.org/officeDocument/2006/relationships/slide" Target="/ppt/slides/slide3.xml" Id="R23240660505b48d6" /><Relationship Type="http://schemas.openxmlformats.org/officeDocument/2006/relationships/slide" Target="/ppt/slides/slide4.xml" Id="R163fa1e24e9545e4" /><Relationship Type="http://schemas.openxmlformats.org/officeDocument/2006/relationships/slide" Target="/ppt/slides/slide5.xml" Id="Rca17869481664dbe" /><Relationship Type="http://schemas.openxmlformats.org/officeDocument/2006/relationships/slide" Target="/ppt/slides/slide6.xml" Id="R436105e5e9ec4b31" /><Relationship Type="http://schemas.openxmlformats.org/officeDocument/2006/relationships/slide" Target="/ppt/slides/slide7.xml" Id="Rebde33f0741f40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097f6f47f240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2474d7de84a1a" /><Relationship Type="http://schemas.openxmlformats.org/officeDocument/2006/relationships/theme" Target="/ppt/slideMasters/theme/theme1.xml" Id="R0961b245584c40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c2474d7de84a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d24258c174d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dfeba8c7346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3eb10c9d24c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07e746d1e47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10a9fd73c4a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2a73c638444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2fde8d58547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TEYS FUTURE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TEYS FUTURE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TEYS FUTURE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TEYS FUTURE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TEYS FUTURE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TEYS FUTURE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466 545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TEYS FUTURE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ABDULLAHI HASSAN SAAD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TEYS FUTURE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Odelsvegen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2063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929 167 147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TEYS FUTURE AS</a:t>
            </a:r>
          </a:p>
        </p:txBody>
      </p:sp>
    </p:spTree>
  </p:cSld>
  <p:clrMapOvr>
    <a:masterClrMapping xmlns:a="http://schemas.openxmlformats.org/drawingml/2006/main"/>
  </p:clrMapOvr>
</p:sld>
</file>