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54654964654a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64f5be4654dc7"/>
  </p:sldMasterIdLst>
  <p:sldIdLst>
    <p:sldId xmlns:r="http://schemas.openxmlformats.org/officeDocument/2006/relationships" id="256" r:id="R87625cbc92134194"/>
    <p:sldId xmlns:r="http://schemas.openxmlformats.org/officeDocument/2006/relationships" id="257" r:id="R2084dfe175144f86"/>
    <p:sldId xmlns:r="http://schemas.openxmlformats.org/officeDocument/2006/relationships" id="258" r:id="R162506597ca64f1a"/>
    <p:sldId xmlns:r="http://schemas.openxmlformats.org/officeDocument/2006/relationships" id="259" r:id="R94780a2dd7d34b78"/>
    <p:sldId xmlns:r="http://schemas.openxmlformats.org/officeDocument/2006/relationships" id="260" r:id="Rc603f467672547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64f5be4654dc7" /><Relationship Type="http://schemas.openxmlformats.org/officeDocument/2006/relationships/slide" Target="/ppt/slides/slide1.xml" Id="R87625cbc92134194" /><Relationship Type="http://schemas.openxmlformats.org/officeDocument/2006/relationships/slide" Target="/ppt/slides/slide2.xml" Id="R2084dfe175144f86" /><Relationship Type="http://schemas.openxmlformats.org/officeDocument/2006/relationships/slide" Target="/ppt/slides/slide3.xml" Id="R162506597ca64f1a" /><Relationship Type="http://schemas.openxmlformats.org/officeDocument/2006/relationships/slide" Target="/ppt/slides/slide4.xml" Id="R94780a2dd7d34b78" /><Relationship Type="http://schemas.openxmlformats.org/officeDocument/2006/relationships/slide" Target="/ppt/slides/slide5.xml" Id="Rc603f467672547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3ee31a3d5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09ba8f2a44389" /><Relationship Type="http://schemas.openxmlformats.org/officeDocument/2006/relationships/theme" Target="/ppt/slideMasters/theme/theme1.xml" Id="Rc1adbfbaebea47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09ba8f2a4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78f0ed4d3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f822433e7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389bb3502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65a381fc2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a6fc45f6e4d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ÅRSTADGEILEN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ÅRSTADGEILEN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ÅRSTADGEILEN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ÅRSTADGEILEN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ÅRSTADGEILEN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ÅRSTADGEILEN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929 164 652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ÅRSTADGEILEN EIENDOM AS</a:t>
            </a:r>
          </a:p>
        </p:txBody>
      </p:sp>
    </p:spTree>
  </p:cSld>
  <p:clrMapOvr>
    <a:masterClrMapping xmlns:a="http://schemas.openxmlformats.org/drawingml/2006/main"/>
  </p:clrMapOvr>
</p:sld>
</file>