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c5f976e28644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31f9604ca047f1"/>
  </p:sldMasterIdLst>
  <p:sldIdLst>
    <p:sldId xmlns:r="http://schemas.openxmlformats.org/officeDocument/2006/relationships" id="256" r:id="R27505eee9b6840b9"/>
    <p:sldId xmlns:r="http://schemas.openxmlformats.org/officeDocument/2006/relationships" id="257" r:id="Re00006953cd64510"/>
    <p:sldId xmlns:r="http://schemas.openxmlformats.org/officeDocument/2006/relationships" id="258" r:id="Rd31d5eff7dbf42ea"/>
    <p:sldId xmlns:r="http://schemas.openxmlformats.org/officeDocument/2006/relationships" id="259" r:id="R17807010fb444d4d"/>
    <p:sldId xmlns:r="http://schemas.openxmlformats.org/officeDocument/2006/relationships" id="260" r:id="Rd07c55c471cb41a1"/>
    <p:sldId xmlns:r="http://schemas.openxmlformats.org/officeDocument/2006/relationships" id="261" r:id="Rd2fc1c7981534968"/>
    <p:sldId xmlns:r="http://schemas.openxmlformats.org/officeDocument/2006/relationships" id="262" r:id="R60d9e66d73f246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1f9604ca047f1" /><Relationship Type="http://schemas.openxmlformats.org/officeDocument/2006/relationships/slide" Target="/ppt/slides/slide1.xml" Id="R27505eee9b6840b9" /><Relationship Type="http://schemas.openxmlformats.org/officeDocument/2006/relationships/slide" Target="/ppt/slides/slide2.xml" Id="Re00006953cd64510" /><Relationship Type="http://schemas.openxmlformats.org/officeDocument/2006/relationships/slide" Target="/ppt/slides/slide3.xml" Id="Rd31d5eff7dbf42ea" /><Relationship Type="http://schemas.openxmlformats.org/officeDocument/2006/relationships/slide" Target="/ppt/slides/slide4.xml" Id="R17807010fb444d4d" /><Relationship Type="http://schemas.openxmlformats.org/officeDocument/2006/relationships/slide" Target="/ppt/slides/slide5.xml" Id="Rd07c55c471cb41a1" /><Relationship Type="http://schemas.openxmlformats.org/officeDocument/2006/relationships/slide" Target="/ppt/slides/slide6.xml" Id="Rd2fc1c7981534968" /><Relationship Type="http://schemas.openxmlformats.org/officeDocument/2006/relationships/slide" Target="/ppt/slides/slide7.xml" Id="R60d9e66d73f246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605296183d46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81ab5f40f4613" /><Relationship Type="http://schemas.openxmlformats.org/officeDocument/2006/relationships/theme" Target="/ppt/slideMasters/theme/theme1.xml" Id="R648d5203fb1149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d81ab5f40f46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3af8dca4744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f7c3950e348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ab28edc3443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aef52839941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83d58bf054a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7c1c9507247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4d2cf35514c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 RØTTINGEN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RØTTINGEN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RØTTINGEN HOLDING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RØTTINGEN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RØTTINGEN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RØTTINGEN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459 080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RØTTINGEN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RØTTINGEN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RØTTINGEN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Gudridhaugen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929 155 262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RØTTINGEN HOLDING AS</a:t>
            </a:r>
          </a:p>
        </p:txBody>
      </p:sp>
    </p:spTree>
  </p:cSld>
  <p:clrMapOvr>
    <a:masterClrMapping xmlns:a="http://schemas.openxmlformats.org/drawingml/2006/main"/>
  </p:clrMapOvr>
</p:sld>
</file>