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f3b4c8240f4d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fbfb26e6be4390"/>
  </p:sldMasterIdLst>
  <p:sldIdLst>
    <p:sldId xmlns:r="http://schemas.openxmlformats.org/officeDocument/2006/relationships" id="256" r:id="Rda927812ae3945fa"/>
    <p:sldId xmlns:r="http://schemas.openxmlformats.org/officeDocument/2006/relationships" id="257" r:id="Ra1d8a51f82654e60"/>
    <p:sldId xmlns:r="http://schemas.openxmlformats.org/officeDocument/2006/relationships" id="258" r:id="Re3c5a6f1a41d408d"/>
    <p:sldId xmlns:r="http://schemas.openxmlformats.org/officeDocument/2006/relationships" id="259" r:id="R2350be55e2ec4200"/>
    <p:sldId xmlns:r="http://schemas.openxmlformats.org/officeDocument/2006/relationships" id="260" r:id="Ra0bb5f9a96a14070"/>
    <p:sldId xmlns:r="http://schemas.openxmlformats.org/officeDocument/2006/relationships" id="261" r:id="R83fa17beb8d94e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fbfb26e6be4390" /><Relationship Type="http://schemas.openxmlformats.org/officeDocument/2006/relationships/slide" Target="/ppt/slides/slide1.xml" Id="Rda927812ae3945fa" /><Relationship Type="http://schemas.openxmlformats.org/officeDocument/2006/relationships/slide" Target="/ppt/slides/slide2.xml" Id="Ra1d8a51f82654e60" /><Relationship Type="http://schemas.openxmlformats.org/officeDocument/2006/relationships/slide" Target="/ppt/slides/slide3.xml" Id="Re3c5a6f1a41d408d" /><Relationship Type="http://schemas.openxmlformats.org/officeDocument/2006/relationships/slide" Target="/ppt/slides/slide4.xml" Id="R2350be55e2ec4200" /><Relationship Type="http://schemas.openxmlformats.org/officeDocument/2006/relationships/slide" Target="/ppt/slides/slide5.xml" Id="Ra0bb5f9a96a14070" /><Relationship Type="http://schemas.openxmlformats.org/officeDocument/2006/relationships/slide" Target="/ppt/slides/slide6.xml" Id="R83fa17beb8d94e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dfbe939fa46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f536e90b94312" /><Relationship Type="http://schemas.openxmlformats.org/officeDocument/2006/relationships/theme" Target="/ppt/slideMasters/theme/theme1.xml" Id="R511523cca6124a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ef536e90b943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bd5e3da8c40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e7437c67248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7e0e1619c41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79f7e4eae4f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eedbe4d2340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7857a4d7e4b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SMART 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SMART TAK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KOMPLETT TAK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 SMART BYGG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Bogens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post@smarttak.as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929 150 953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TAK AS</a:t>
            </a:r>
          </a:p>
        </p:txBody>
      </p:sp>
    </p:spTree>
  </p:cSld>
  <p:clrMapOvr>
    <a:masterClrMapping xmlns:a="http://schemas.openxmlformats.org/drawingml/2006/main"/>
  </p:clrMapOvr>
</p:sld>
</file>