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4250fa020c4c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09d581287f49ba"/>
  </p:sldMasterIdLst>
  <p:sldIdLst>
    <p:sldId xmlns:r="http://schemas.openxmlformats.org/officeDocument/2006/relationships" id="256" r:id="Rb2841f0002364f1a"/>
    <p:sldId xmlns:r="http://schemas.openxmlformats.org/officeDocument/2006/relationships" id="257" r:id="R76b39fbf916c4aa5"/>
    <p:sldId xmlns:r="http://schemas.openxmlformats.org/officeDocument/2006/relationships" id="258" r:id="R08dcd3b742454e96"/>
    <p:sldId xmlns:r="http://schemas.openxmlformats.org/officeDocument/2006/relationships" id="259" r:id="R7d0be306ebd046a9"/>
    <p:sldId xmlns:r="http://schemas.openxmlformats.org/officeDocument/2006/relationships" id="260" r:id="R2862024cd42f4caa"/>
    <p:sldId xmlns:r="http://schemas.openxmlformats.org/officeDocument/2006/relationships" id="261" r:id="Rae5bb29ea9694904"/>
    <p:sldId xmlns:r="http://schemas.openxmlformats.org/officeDocument/2006/relationships" id="262" r:id="R611b6e82ca4441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09d581287f49ba" /><Relationship Type="http://schemas.openxmlformats.org/officeDocument/2006/relationships/slide" Target="/ppt/slides/slide1.xml" Id="Rb2841f0002364f1a" /><Relationship Type="http://schemas.openxmlformats.org/officeDocument/2006/relationships/slide" Target="/ppt/slides/slide2.xml" Id="R76b39fbf916c4aa5" /><Relationship Type="http://schemas.openxmlformats.org/officeDocument/2006/relationships/slide" Target="/ppt/slides/slide3.xml" Id="R08dcd3b742454e96" /><Relationship Type="http://schemas.openxmlformats.org/officeDocument/2006/relationships/slide" Target="/ppt/slides/slide4.xml" Id="R7d0be306ebd046a9" /><Relationship Type="http://schemas.openxmlformats.org/officeDocument/2006/relationships/slide" Target="/ppt/slides/slide5.xml" Id="R2862024cd42f4caa" /><Relationship Type="http://schemas.openxmlformats.org/officeDocument/2006/relationships/slide" Target="/ppt/slides/slide6.xml" Id="Rae5bb29ea9694904" /><Relationship Type="http://schemas.openxmlformats.org/officeDocument/2006/relationships/slide" Target="/ppt/slides/slide7.xml" Id="R611b6e82ca4441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5bbfdb03624b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58ce3073540ea" /><Relationship Type="http://schemas.openxmlformats.org/officeDocument/2006/relationships/theme" Target="/ppt/slideMasters/theme/theme1.xml" Id="Rd5a93e708d6b43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c58ce3073540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18637742749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5fbbf6887d40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104eda7d843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6a0da9d1e47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4b51064c047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2ff4d405549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1bcd4e3cb47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 INVESTERER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 INVESTERER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 INVESTERER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 INVESTERER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 INVESTERER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 INVESTERER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−120 261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2 776 833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 INVESTERER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SCHIØLDE JOACHIM ANDRE 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 INVESTERER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Fjellsmauet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929 150 813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 INVESTERER AS</a:t>
            </a:r>
          </a:p>
        </p:txBody>
      </p:sp>
    </p:spTree>
  </p:cSld>
  <p:clrMapOvr>
    <a:masterClrMapping xmlns:a="http://schemas.openxmlformats.org/drawingml/2006/main"/>
  </p:clrMapOvr>
</p:sld>
</file>