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31693a61a247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6f85d607b74971"/>
  </p:sldMasterIdLst>
  <p:sldIdLst>
    <p:sldId xmlns:r="http://schemas.openxmlformats.org/officeDocument/2006/relationships" id="256" r:id="Rfdad7ae9171b4299"/>
    <p:sldId xmlns:r="http://schemas.openxmlformats.org/officeDocument/2006/relationships" id="257" r:id="Rf809ccce88a7426c"/>
    <p:sldId xmlns:r="http://schemas.openxmlformats.org/officeDocument/2006/relationships" id="258" r:id="R82210477112a4da9"/>
    <p:sldId xmlns:r="http://schemas.openxmlformats.org/officeDocument/2006/relationships" id="259" r:id="Rff04011609814dd4"/>
    <p:sldId xmlns:r="http://schemas.openxmlformats.org/officeDocument/2006/relationships" id="260" r:id="R5aa4315b38074824"/>
    <p:sldId xmlns:r="http://schemas.openxmlformats.org/officeDocument/2006/relationships" id="261" r:id="R7772f86120a34e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6f85d607b74971" /><Relationship Type="http://schemas.openxmlformats.org/officeDocument/2006/relationships/slide" Target="/ppt/slides/slide1.xml" Id="Rfdad7ae9171b4299" /><Relationship Type="http://schemas.openxmlformats.org/officeDocument/2006/relationships/slide" Target="/ppt/slides/slide2.xml" Id="Rf809ccce88a7426c" /><Relationship Type="http://schemas.openxmlformats.org/officeDocument/2006/relationships/slide" Target="/ppt/slides/slide3.xml" Id="R82210477112a4da9" /><Relationship Type="http://schemas.openxmlformats.org/officeDocument/2006/relationships/slide" Target="/ppt/slides/slide4.xml" Id="Rff04011609814dd4" /><Relationship Type="http://schemas.openxmlformats.org/officeDocument/2006/relationships/slide" Target="/ppt/slides/slide5.xml" Id="R5aa4315b38074824" /><Relationship Type="http://schemas.openxmlformats.org/officeDocument/2006/relationships/slide" Target="/ppt/slides/slide6.xml" Id="R7772f86120a34e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ac8ba3ab9943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6fc15cc4a4163" /><Relationship Type="http://schemas.openxmlformats.org/officeDocument/2006/relationships/theme" Target="/ppt/slideMasters/theme/theme1.xml" Id="Rf268004f954740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f6fc15cc4a41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c792099a143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a65933a9541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ec3719e164d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c6a95309f42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6773464bb42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e3289e34745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BØRRESEN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BØRRESEN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CAMILLA FOGSGAARD BØRRESEN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BØRRESEN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Bjørnebærveien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3032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929 150 236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BØRRESEN INVEST AS</a:t>
            </a:r>
          </a:p>
        </p:txBody>
      </p:sp>
    </p:spTree>
  </p:cSld>
  <p:clrMapOvr>
    <a:masterClrMapping xmlns:a="http://schemas.openxmlformats.org/drawingml/2006/main"/>
  </p:clrMapOvr>
</p:sld>
</file>