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46e1823bab43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0e1548bb7040f6"/>
  </p:sldMasterIdLst>
  <p:sldIdLst>
    <p:sldId xmlns:r="http://schemas.openxmlformats.org/officeDocument/2006/relationships" id="256" r:id="R99dc1be725da494c"/>
    <p:sldId xmlns:r="http://schemas.openxmlformats.org/officeDocument/2006/relationships" id="257" r:id="Rde20b7e3b77d472c"/>
    <p:sldId xmlns:r="http://schemas.openxmlformats.org/officeDocument/2006/relationships" id="258" r:id="R2fffaf8f50b44c54"/>
    <p:sldId xmlns:r="http://schemas.openxmlformats.org/officeDocument/2006/relationships" id="259" r:id="R2655eaee15294f14"/>
    <p:sldId xmlns:r="http://schemas.openxmlformats.org/officeDocument/2006/relationships" id="260" r:id="R45291884e17f408b"/>
    <p:sldId xmlns:r="http://schemas.openxmlformats.org/officeDocument/2006/relationships" id="261" r:id="Re86e8dc76a5241dd"/>
    <p:sldId xmlns:r="http://schemas.openxmlformats.org/officeDocument/2006/relationships" id="262" r:id="Ra0104e3cb92e4f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e1548bb7040f6" /><Relationship Type="http://schemas.openxmlformats.org/officeDocument/2006/relationships/slide" Target="/ppt/slides/slide1.xml" Id="R99dc1be725da494c" /><Relationship Type="http://schemas.openxmlformats.org/officeDocument/2006/relationships/slide" Target="/ppt/slides/slide2.xml" Id="Rde20b7e3b77d472c" /><Relationship Type="http://schemas.openxmlformats.org/officeDocument/2006/relationships/slide" Target="/ppt/slides/slide3.xml" Id="R2fffaf8f50b44c54" /><Relationship Type="http://schemas.openxmlformats.org/officeDocument/2006/relationships/slide" Target="/ppt/slides/slide4.xml" Id="R2655eaee15294f14" /><Relationship Type="http://schemas.openxmlformats.org/officeDocument/2006/relationships/slide" Target="/ppt/slides/slide5.xml" Id="R45291884e17f408b" /><Relationship Type="http://schemas.openxmlformats.org/officeDocument/2006/relationships/slide" Target="/ppt/slides/slide6.xml" Id="Re86e8dc76a5241dd" /><Relationship Type="http://schemas.openxmlformats.org/officeDocument/2006/relationships/slide" Target="/ppt/slides/slide7.xml" Id="Ra0104e3cb92e4f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d0a1f845b4c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637b9866f4f86" /><Relationship Type="http://schemas.openxmlformats.org/officeDocument/2006/relationships/theme" Target="/ppt/slideMasters/theme/theme1.xml" Id="Red011a7879f14f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e637b9866f4f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d335f527a4c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bad69263c47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332055f504e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3435a745047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d9bf4c08e48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2cdc2e28044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3fd34067043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FIXTECH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FIXTECH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FIXTECH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FIXTECH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FIXTECH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FIXTECH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2 635 593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275 869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564 762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FIXTECH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ALJALABJI RAMEZ MAJED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FIXTECH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Nittedalsgata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929 147 111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FIXTECH AS</a:t>
            </a:r>
          </a:p>
        </p:txBody>
      </p:sp>
    </p:spTree>
  </p:cSld>
  <p:clrMapOvr>
    <a:masterClrMapping xmlns:a="http://schemas.openxmlformats.org/drawingml/2006/main"/>
  </p:clrMapOvr>
</p:sld>
</file>