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011c266033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f1bca6c4540c0"/>
  </p:sldMasterIdLst>
  <p:sldIdLst>
    <p:sldId xmlns:r="http://schemas.openxmlformats.org/officeDocument/2006/relationships" id="256" r:id="R1ece7a82237b4912"/>
    <p:sldId xmlns:r="http://schemas.openxmlformats.org/officeDocument/2006/relationships" id="257" r:id="Ra38382f1e639469c"/>
    <p:sldId xmlns:r="http://schemas.openxmlformats.org/officeDocument/2006/relationships" id="258" r:id="R92b70c7d57d444f5"/>
    <p:sldId xmlns:r="http://schemas.openxmlformats.org/officeDocument/2006/relationships" id="259" r:id="Rbbddaba3854c436d"/>
    <p:sldId xmlns:r="http://schemas.openxmlformats.org/officeDocument/2006/relationships" id="260" r:id="Rbf273f520c6745ad"/>
    <p:sldId xmlns:r="http://schemas.openxmlformats.org/officeDocument/2006/relationships" id="261" r:id="R22733198c9444362"/>
    <p:sldId xmlns:r="http://schemas.openxmlformats.org/officeDocument/2006/relationships" id="262" r:id="Rf8d3da6f445043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f1bca6c4540c0" /><Relationship Type="http://schemas.openxmlformats.org/officeDocument/2006/relationships/slide" Target="/ppt/slides/slide1.xml" Id="R1ece7a82237b4912" /><Relationship Type="http://schemas.openxmlformats.org/officeDocument/2006/relationships/slide" Target="/ppt/slides/slide2.xml" Id="Ra38382f1e639469c" /><Relationship Type="http://schemas.openxmlformats.org/officeDocument/2006/relationships/slide" Target="/ppt/slides/slide3.xml" Id="R92b70c7d57d444f5" /><Relationship Type="http://schemas.openxmlformats.org/officeDocument/2006/relationships/slide" Target="/ppt/slides/slide4.xml" Id="Rbbddaba3854c436d" /><Relationship Type="http://schemas.openxmlformats.org/officeDocument/2006/relationships/slide" Target="/ppt/slides/slide5.xml" Id="Rbf273f520c6745ad" /><Relationship Type="http://schemas.openxmlformats.org/officeDocument/2006/relationships/slide" Target="/ppt/slides/slide6.xml" Id="R22733198c9444362" /><Relationship Type="http://schemas.openxmlformats.org/officeDocument/2006/relationships/slide" Target="/ppt/slides/slide7.xml" Id="Rf8d3da6f445043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65f5d679348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1037a62364386" /><Relationship Type="http://schemas.openxmlformats.org/officeDocument/2006/relationships/theme" Target="/ppt/slideMasters/theme/theme1.xml" Id="R095146fbb9ef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b1037a6236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3fca722ed4c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60107ebed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4d1c229a9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5fa4c63e746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92c9f32a94b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309deb97149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2e6fb1dee4f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SYLL AS ble etablert [år] og holder til i Søfteland.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AKERØ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Sælehaugen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5212 Søfteland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929 147 014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 AS</a:t>
            </a:r>
          </a:p>
        </p:txBody>
      </p:sp>
    </p:spTree>
  </p:cSld>
  <p:clrMapOvr>
    <a:masterClrMapping xmlns:a="http://schemas.openxmlformats.org/drawingml/2006/main"/>
  </p:clrMapOvr>
</p:sld>
</file>