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8b5eb49ab8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341774b0d241a4"/>
  </p:sldMasterIdLst>
  <p:sldIdLst>
    <p:sldId xmlns:r="http://schemas.openxmlformats.org/officeDocument/2006/relationships" id="256" r:id="R564e67dc69b24aaa"/>
    <p:sldId xmlns:r="http://schemas.openxmlformats.org/officeDocument/2006/relationships" id="257" r:id="R188c02e8fbe24d22"/>
    <p:sldId xmlns:r="http://schemas.openxmlformats.org/officeDocument/2006/relationships" id="258" r:id="R19b8a38a3a004df9"/>
    <p:sldId xmlns:r="http://schemas.openxmlformats.org/officeDocument/2006/relationships" id="259" r:id="R7096a7ee421c492f"/>
    <p:sldId xmlns:r="http://schemas.openxmlformats.org/officeDocument/2006/relationships" id="260" r:id="Rd115d01c1ae547ce"/>
    <p:sldId xmlns:r="http://schemas.openxmlformats.org/officeDocument/2006/relationships" id="261" r:id="R4c8e751dee9d4cb7"/>
    <p:sldId xmlns:r="http://schemas.openxmlformats.org/officeDocument/2006/relationships" id="262" r:id="R3d299d504c7e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41774b0d241a4" /><Relationship Type="http://schemas.openxmlformats.org/officeDocument/2006/relationships/slide" Target="/ppt/slides/slide1.xml" Id="R564e67dc69b24aaa" /><Relationship Type="http://schemas.openxmlformats.org/officeDocument/2006/relationships/slide" Target="/ppt/slides/slide2.xml" Id="R188c02e8fbe24d22" /><Relationship Type="http://schemas.openxmlformats.org/officeDocument/2006/relationships/slide" Target="/ppt/slides/slide3.xml" Id="R19b8a38a3a004df9" /><Relationship Type="http://schemas.openxmlformats.org/officeDocument/2006/relationships/slide" Target="/ppt/slides/slide4.xml" Id="R7096a7ee421c492f" /><Relationship Type="http://schemas.openxmlformats.org/officeDocument/2006/relationships/slide" Target="/ppt/slides/slide5.xml" Id="Rd115d01c1ae547ce" /><Relationship Type="http://schemas.openxmlformats.org/officeDocument/2006/relationships/slide" Target="/ppt/slides/slide6.xml" Id="R4c8e751dee9d4cb7" /><Relationship Type="http://schemas.openxmlformats.org/officeDocument/2006/relationships/slide" Target="/ppt/slides/slide7.xml" Id="R3d299d504c7e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5510b111647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460a57146460c" /><Relationship Type="http://schemas.openxmlformats.org/officeDocument/2006/relationships/theme" Target="/ppt/slideMasters/theme/theme1.xml" Id="R48de34ba497c46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460a57146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9c126757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95ab64f0d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3f9e0eb04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45121e46f4a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34011a6bb4d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9b0ce68424c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3c99d2ed6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MESSEL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MESSEL HOLDING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12 604 830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12 673 723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ANDRE SANDLI MESSEL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Kingeveien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929 136 225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MESSEL HOLDING AS</a:t>
            </a:r>
          </a:p>
        </p:txBody>
      </p:sp>
    </p:spTree>
  </p:cSld>
  <p:clrMapOvr>
    <a:masterClrMapping xmlns:a="http://schemas.openxmlformats.org/drawingml/2006/main"/>
  </p:clrMapOvr>
</p:sld>
</file>