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32a9fa1f6246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216c5ffaee4a13"/>
  </p:sldMasterIdLst>
  <p:sldIdLst>
    <p:sldId xmlns:r="http://schemas.openxmlformats.org/officeDocument/2006/relationships" id="256" r:id="Ra39ed4bf532743fa"/>
    <p:sldId xmlns:r="http://schemas.openxmlformats.org/officeDocument/2006/relationships" id="257" r:id="Rd7370bbe68cf4b76"/>
    <p:sldId xmlns:r="http://schemas.openxmlformats.org/officeDocument/2006/relationships" id="258" r:id="Rfe66cb36266d4c22"/>
    <p:sldId xmlns:r="http://schemas.openxmlformats.org/officeDocument/2006/relationships" id="259" r:id="R982595a4f8204f35"/>
    <p:sldId xmlns:r="http://schemas.openxmlformats.org/officeDocument/2006/relationships" id="260" r:id="R3bc9639cd26a404f"/>
    <p:sldId xmlns:r="http://schemas.openxmlformats.org/officeDocument/2006/relationships" id="261" r:id="Rc77de98417b94413"/>
    <p:sldId xmlns:r="http://schemas.openxmlformats.org/officeDocument/2006/relationships" id="262" r:id="R98597bcbf896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16c5ffaee4a13" /><Relationship Type="http://schemas.openxmlformats.org/officeDocument/2006/relationships/slide" Target="/ppt/slides/slide1.xml" Id="Ra39ed4bf532743fa" /><Relationship Type="http://schemas.openxmlformats.org/officeDocument/2006/relationships/slide" Target="/ppt/slides/slide2.xml" Id="Rd7370bbe68cf4b76" /><Relationship Type="http://schemas.openxmlformats.org/officeDocument/2006/relationships/slide" Target="/ppt/slides/slide3.xml" Id="Rfe66cb36266d4c22" /><Relationship Type="http://schemas.openxmlformats.org/officeDocument/2006/relationships/slide" Target="/ppt/slides/slide4.xml" Id="R982595a4f8204f35" /><Relationship Type="http://schemas.openxmlformats.org/officeDocument/2006/relationships/slide" Target="/ppt/slides/slide5.xml" Id="R3bc9639cd26a404f" /><Relationship Type="http://schemas.openxmlformats.org/officeDocument/2006/relationships/slide" Target="/ppt/slides/slide6.xml" Id="Rc77de98417b94413" /><Relationship Type="http://schemas.openxmlformats.org/officeDocument/2006/relationships/slide" Target="/ppt/slides/slide7.xml" Id="R98597bcbf896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aed0ca9ee49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9191adc6740a1" /><Relationship Type="http://schemas.openxmlformats.org/officeDocument/2006/relationships/theme" Target="/ppt/slideMasters/theme/theme1.xml" Id="R8696000f55a944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d9191adc6740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df4bbc5cd4c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d3229f5874a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037c2cf7f4c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b4b50fd9041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6e937dd9e40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07c59fd0548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6d723aa3f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PHUKET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PHUKET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3 503 425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−189 038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−659 786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269 131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NADARAJA SATHESWARAN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929 135 601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PHUKET RESTAURANT AS</a:t>
            </a:r>
          </a:p>
        </p:txBody>
      </p:sp>
    </p:spTree>
  </p:cSld>
  <p:clrMapOvr>
    <a:masterClrMapping xmlns:a="http://schemas.openxmlformats.org/drawingml/2006/main"/>
  </p:clrMapOvr>
</p:sld>
</file>