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8dbd79413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ec6cd76d14114"/>
  </p:sldMasterIdLst>
  <p:sldIdLst>
    <p:sldId xmlns:r="http://schemas.openxmlformats.org/officeDocument/2006/relationships" id="256" r:id="R7ff162ec78bf4927"/>
    <p:sldId xmlns:r="http://schemas.openxmlformats.org/officeDocument/2006/relationships" id="257" r:id="R4632806cb29f42c3"/>
    <p:sldId xmlns:r="http://schemas.openxmlformats.org/officeDocument/2006/relationships" id="258" r:id="Rd7e8c864eddf4c54"/>
    <p:sldId xmlns:r="http://schemas.openxmlformats.org/officeDocument/2006/relationships" id="259" r:id="Rb46103a4dcf64c4e"/>
    <p:sldId xmlns:r="http://schemas.openxmlformats.org/officeDocument/2006/relationships" id="260" r:id="R9e358b7c03244983"/>
    <p:sldId xmlns:r="http://schemas.openxmlformats.org/officeDocument/2006/relationships" id="261" r:id="Redcd048e6360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ec6cd76d14114" /><Relationship Type="http://schemas.openxmlformats.org/officeDocument/2006/relationships/slide" Target="/ppt/slides/slide1.xml" Id="R7ff162ec78bf4927" /><Relationship Type="http://schemas.openxmlformats.org/officeDocument/2006/relationships/slide" Target="/ppt/slides/slide2.xml" Id="R4632806cb29f42c3" /><Relationship Type="http://schemas.openxmlformats.org/officeDocument/2006/relationships/slide" Target="/ppt/slides/slide3.xml" Id="Rd7e8c864eddf4c54" /><Relationship Type="http://schemas.openxmlformats.org/officeDocument/2006/relationships/slide" Target="/ppt/slides/slide4.xml" Id="Rb46103a4dcf64c4e" /><Relationship Type="http://schemas.openxmlformats.org/officeDocument/2006/relationships/slide" Target="/ppt/slides/slide5.xml" Id="R9e358b7c03244983" /><Relationship Type="http://schemas.openxmlformats.org/officeDocument/2006/relationships/slide" Target="/ppt/slides/slide6.xml" Id="Redcd048e6360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a5230dc41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023ede2ca4c5c" /><Relationship Type="http://schemas.openxmlformats.org/officeDocument/2006/relationships/theme" Target="/ppt/slideMasters/theme/theme1.xml" Id="R800425129773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023ede2ca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feedf4c06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7c464ec62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6f0453329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e39f5c428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a620166c4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811980a2f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OSMO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ARLICKAS AIVARAS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929 134 893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OSMO BYGG AS</a:t>
            </a:r>
          </a:p>
        </p:txBody>
      </p:sp>
    </p:spTree>
  </p:cSld>
  <p:clrMapOvr>
    <a:masterClrMapping xmlns:a="http://schemas.openxmlformats.org/drawingml/2006/main"/>
  </p:clrMapOvr>
</p:sld>
</file>