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40610e723a246b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6ddb0c8479a4761"/>
  </p:sldMasterIdLst>
  <p:sldIdLst>
    <p:sldId xmlns:r="http://schemas.openxmlformats.org/officeDocument/2006/relationships" id="256" r:id="R7b16f31bc0ff437d"/>
    <p:sldId xmlns:r="http://schemas.openxmlformats.org/officeDocument/2006/relationships" id="257" r:id="R1adc5c91f7e74958"/>
    <p:sldId xmlns:r="http://schemas.openxmlformats.org/officeDocument/2006/relationships" id="258" r:id="Rd12ede1922644ee5"/>
    <p:sldId xmlns:r="http://schemas.openxmlformats.org/officeDocument/2006/relationships" id="259" r:id="R6ba8cac9931e4841"/>
    <p:sldId xmlns:r="http://schemas.openxmlformats.org/officeDocument/2006/relationships" id="260" r:id="R9f9357ee57104b28"/>
    <p:sldId xmlns:r="http://schemas.openxmlformats.org/officeDocument/2006/relationships" id="261" r:id="R8bb5abb94cf8403d"/>
    <p:sldId xmlns:r="http://schemas.openxmlformats.org/officeDocument/2006/relationships" id="262" r:id="R7991e8366ef0464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ddb0c8479a4761" /><Relationship Type="http://schemas.openxmlformats.org/officeDocument/2006/relationships/slide" Target="/ppt/slides/slide1.xml" Id="R7b16f31bc0ff437d" /><Relationship Type="http://schemas.openxmlformats.org/officeDocument/2006/relationships/slide" Target="/ppt/slides/slide2.xml" Id="R1adc5c91f7e74958" /><Relationship Type="http://schemas.openxmlformats.org/officeDocument/2006/relationships/slide" Target="/ppt/slides/slide3.xml" Id="Rd12ede1922644ee5" /><Relationship Type="http://schemas.openxmlformats.org/officeDocument/2006/relationships/slide" Target="/ppt/slides/slide4.xml" Id="R6ba8cac9931e4841" /><Relationship Type="http://schemas.openxmlformats.org/officeDocument/2006/relationships/slide" Target="/ppt/slides/slide5.xml" Id="R9f9357ee57104b28" /><Relationship Type="http://schemas.openxmlformats.org/officeDocument/2006/relationships/slide" Target="/ppt/slides/slide6.xml" Id="R8bb5abb94cf8403d" /><Relationship Type="http://schemas.openxmlformats.org/officeDocument/2006/relationships/slide" Target="/ppt/slides/slide7.xml" Id="R7991e8366ef0464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0ab255fc214c4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90c84d0a1340d9" /><Relationship Type="http://schemas.openxmlformats.org/officeDocument/2006/relationships/theme" Target="/ppt/slideMasters/theme/theme1.xml" Id="R5cf3ed92e78f426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90c84d0a1340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fe47b676844eb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8722a5436e45d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25ff1796b146f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64365fca7b4e5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d075e09c62417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3c5dc3fef849e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062b51a96b405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AASENDESIGN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AASENDESIGN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AASENDESIGN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AASENDESIGN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AASENDESIGN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AASENDESIGN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1 657 255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477 120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310 508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2 078 066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2 477 967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AASENDESIGN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AASEN ANDREAS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AASENDESIGN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Konows gate 83A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929 134 664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AASENDESIGN AS</a:t>
            </a:r>
          </a:p>
        </p:txBody>
      </p:sp>
    </p:spTree>
  </p:cSld>
  <p:clrMapOvr>
    <a:masterClrMapping xmlns:a="http://schemas.openxmlformats.org/drawingml/2006/main"/>
  </p:clrMapOvr>
</p:sld>
</file>