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80c7b9e6ae49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eef0af934943cd"/>
  </p:sldMasterIdLst>
  <p:sldIdLst>
    <p:sldId xmlns:r="http://schemas.openxmlformats.org/officeDocument/2006/relationships" id="256" r:id="R2e212c9934354db3"/>
    <p:sldId xmlns:r="http://schemas.openxmlformats.org/officeDocument/2006/relationships" id="257" r:id="R1f4c50d43a114583"/>
    <p:sldId xmlns:r="http://schemas.openxmlformats.org/officeDocument/2006/relationships" id="258" r:id="Rf3ad4370f10a4073"/>
    <p:sldId xmlns:r="http://schemas.openxmlformats.org/officeDocument/2006/relationships" id="259" r:id="R9924e92827f64e4b"/>
    <p:sldId xmlns:r="http://schemas.openxmlformats.org/officeDocument/2006/relationships" id="260" r:id="Rdb50f56935194728"/>
    <p:sldId xmlns:r="http://schemas.openxmlformats.org/officeDocument/2006/relationships" id="261" r:id="R84505ede024141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ef0af934943cd" /><Relationship Type="http://schemas.openxmlformats.org/officeDocument/2006/relationships/slide" Target="/ppt/slides/slide1.xml" Id="R2e212c9934354db3" /><Relationship Type="http://schemas.openxmlformats.org/officeDocument/2006/relationships/slide" Target="/ppt/slides/slide2.xml" Id="R1f4c50d43a114583" /><Relationship Type="http://schemas.openxmlformats.org/officeDocument/2006/relationships/slide" Target="/ppt/slides/slide3.xml" Id="Rf3ad4370f10a4073" /><Relationship Type="http://schemas.openxmlformats.org/officeDocument/2006/relationships/slide" Target="/ppt/slides/slide4.xml" Id="R9924e92827f64e4b" /><Relationship Type="http://schemas.openxmlformats.org/officeDocument/2006/relationships/slide" Target="/ppt/slides/slide5.xml" Id="Rdb50f56935194728" /><Relationship Type="http://schemas.openxmlformats.org/officeDocument/2006/relationships/slide" Target="/ppt/slides/slide6.xml" Id="R84505ede024141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c4d65438f48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a2d97f8ef4967" /><Relationship Type="http://schemas.openxmlformats.org/officeDocument/2006/relationships/theme" Target="/ppt/slideMasters/theme/theme1.xml" Id="R0a29a2e976e140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fa2d97f8ef49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b8d76dac844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9787b524d4a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4c163db41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3a40a17d5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9908dc1b742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4e8729ffc4b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 INVEST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SIRNES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Torvmyrvegen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929 132 793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 INVEST AS</a:t>
            </a:r>
          </a:p>
        </p:txBody>
      </p:sp>
    </p:spTree>
  </p:cSld>
  <p:clrMapOvr>
    <a:masterClrMapping xmlns:a="http://schemas.openxmlformats.org/drawingml/2006/main"/>
  </p:clrMapOvr>
</p:sld>
</file>