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2169330f243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a4e0a4292472b"/>
  </p:sldMasterIdLst>
  <p:sldIdLst>
    <p:sldId xmlns:r="http://schemas.openxmlformats.org/officeDocument/2006/relationships" id="256" r:id="Rb2ea23aa75214a7a"/>
    <p:sldId xmlns:r="http://schemas.openxmlformats.org/officeDocument/2006/relationships" id="257" r:id="R626ca73491e74dcd"/>
    <p:sldId xmlns:r="http://schemas.openxmlformats.org/officeDocument/2006/relationships" id="258" r:id="R664b4c4d69eb4d2f"/>
    <p:sldId xmlns:r="http://schemas.openxmlformats.org/officeDocument/2006/relationships" id="259" r:id="R980b1f8d97754210"/>
    <p:sldId xmlns:r="http://schemas.openxmlformats.org/officeDocument/2006/relationships" id="260" r:id="R779ba6f0f29f4163"/>
    <p:sldId xmlns:r="http://schemas.openxmlformats.org/officeDocument/2006/relationships" id="261" r:id="R382a960ba3a04a33"/>
    <p:sldId xmlns:r="http://schemas.openxmlformats.org/officeDocument/2006/relationships" id="262" r:id="Rced9049c87b944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a4e0a4292472b" /><Relationship Type="http://schemas.openxmlformats.org/officeDocument/2006/relationships/slide" Target="/ppt/slides/slide1.xml" Id="Rb2ea23aa75214a7a" /><Relationship Type="http://schemas.openxmlformats.org/officeDocument/2006/relationships/slide" Target="/ppt/slides/slide2.xml" Id="R626ca73491e74dcd" /><Relationship Type="http://schemas.openxmlformats.org/officeDocument/2006/relationships/slide" Target="/ppt/slides/slide3.xml" Id="R664b4c4d69eb4d2f" /><Relationship Type="http://schemas.openxmlformats.org/officeDocument/2006/relationships/slide" Target="/ppt/slides/slide4.xml" Id="R980b1f8d97754210" /><Relationship Type="http://schemas.openxmlformats.org/officeDocument/2006/relationships/slide" Target="/ppt/slides/slide5.xml" Id="R779ba6f0f29f4163" /><Relationship Type="http://schemas.openxmlformats.org/officeDocument/2006/relationships/slide" Target="/ppt/slides/slide6.xml" Id="R382a960ba3a04a33" /><Relationship Type="http://schemas.openxmlformats.org/officeDocument/2006/relationships/slide" Target="/ppt/slides/slide7.xml" Id="Rced9049c87b944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84923ae1d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87ab497054e0c" /><Relationship Type="http://schemas.openxmlformats.org/officeDocument/2006/relationships/theme" Target="/ppt/slideMasters/theme/theme1.xml" Id="R61f3d735719d46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87ab497054e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4f639a0f348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0dbf5055e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3d7dbde3d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693718526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b8372cfdb4d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e7a3e4f5b43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d9c2b52b4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