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9960ae5b1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cd4f6591a64277"/>
  </p:sldMasterIdLst>
  <p:sldIdLst>
    <p:sldId xmlns:r="http://schemas.openxmlformats.org/officeDocument/2006/relationships" id="256" r:id="Re359c1249f5d412d"/>
    <p:sldId xmlns:r="http://schemas.openxmlformats.org/officeDocument/2006/relationships" id="257" r:id="Rf03bdce171164f7a"/>
    <p:sldId xmlns:r="http://schemas.openxmlformats.org/officeDocument/2006/relationships" id="258" r:id="Ra559d60f69a04060"/>
    <p:sldId xmlns:r="http://schemas.openxmlformats.org/officeDocument/2006/relationships" id="259" r:id="R5de34f6922144441"/>
    <p:sldId xmlns:r="http://schemas.openxmlformats.org/officeDocument/2006/relationships" id="260" r:id="R87fcd8b0498d4afb"/>
    <p:sldId xmlns:r="http://schemas.openxmlformats.org/officeDocument/2006/relationships" id="261" r:id="R24e4b2d1eb294a61"/>
    <p:sldId xmlns:r="http://schemas.openxmlformats.org/officeDocument/2006/relationships" id="262" r:id="Rbea3881a05c9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d4f6591a64277" /><Relationship Type="http://schemas.openxmlformats.org/officeDocument/2006/relationships/slide" Target="/ppt/slides/slide1.xml" Id="Re359c1249f5d412d" /><Relationship Type="http://schemas.openxmlformats.org/officeDocument/2006/relationships/slide" Target="/ppt/slides/slide2.xml" Id="Rf03bdce171164f7a" /><Relationship Type="http://schemas.openxmlformats.org/officeDocument/2006/relationships/slide" Target="/ppt/slides/slide3.xml" Id="Ra559d60f69a04060" /><Relationship Type="http://schemas.openxmlformats.org/officeDocument/2006/relationships/slide" Target="/ppt/slides/slide4.xml" Id="R5de34f6922144441" /><Relationship Type="http://schemas.openxmlformats.org/officeDocument/2006/relationships/slide" Target="/ppt/slides/slide5.xml" Id="R87fcd8b0498d4afb" /><Relationship Type="http://schemas.openxmlformats.org/officeDocument/2006/relationships/slide" Target="/ppt/slides/slide6.xml" Id="R24e4b2d1eb294a61" /><Relationship Type="http://schemas.openxmlformats.org/officeDocument/2006/relationships/slide" Target="/ppt/slides/slide7.xml" Id="Rbea3881a05c9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648f9f624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b3a241ed4d4b" /><Relationship Type="http://schemas.openxmlformats.org/officeDocument/2006/relationships/theme" Target="/ppt/slideMasters/theme/theme1.xml" Id="R8365fcd66e61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bb3a241ed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85957836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08e060c1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ac340d63c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f5308b07e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00cbab024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e87c3d719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ff5f717e8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BYGDESERVICE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BYGDESERVICE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4 960 510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3 786 890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BERGE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Blakerveien 1181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929 132 203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BYGDESERVICE AS</a:t>
            </a:r>
          </a:p>
        </p:txBody>
      </p:sp>
    </p:spTree>
  </p:cSld>
  <p:clrMapOvr>
    <a:masterClrMapping xmlns:a="http://schemas.openxmlformats.org/drawingml/2006/main"/>
  </p:clrMapOvr>
</p:sld>
</file>