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4f840a63c0344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134b4c8d6b5415c"/>
  </p:sldMasterIdLst>
  <p:sldIdLst>
    <p:sldId xmlns:r="http://schemas.openxmlformats.org/officeDocument/2006/relationships" id="256" r:id="R92da87a6a7ee4690"/>
    <p:sldId xmlns:r="http://schemas.openxmlformats.org/officeDocument/2006/relationships" id="257" r:id="Rdb17b194744841ed"/>
    <p:sldId xmlns:r="http://schemas.openxmlformats.org/officeDocument/2006/relationships" id="258" r:id="Ra022d8e6ea8b472e"/>
    <p:sldId xmlns:r="http://schemas.openxmlformats.org/officeDocument/2006/relationships" id="259" r:id="R3352f329cb3e4c9d"/>
    <p:sldId xmlns:r="http://schemas.openxmlformats.org/officeDocument/2006/relationships" id="260" r:id="Rfee9b16040a24bd4"/>
    <p:sldId xmlns:r="http://schemas.openxmlformats.org/officeDocument/2006/relationships" id="261" r:id="Rf3ac3f87da2a4682"/>
    <p:sldId xmlns:r="http://schemas.openxmlformats.org/officeDocument/2006/relationships" id="262" r:id="Rcc8cd6791c2147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34b4c8d6b5415c" /><Relationship Type="http://schemas.openxmlformats.org/officeDocument/2006/relationships/slide" Target="/ppt/slides/slide1.xml" Id="R92da87a6a7ee4690" /><Relationship Type="http://schemas.openxmlformats.org/officeDocument/2006/relationships/slide" Target="/ppt/slides/slide2.xml" Id="Rdb17b194744841ed" /><Relationship Type="http://schemas.openxmlformats.org/officeDocument/2006/relationships/slide" Target="/ppt/slides/slide3.xml" Id="Ra022d8e6ea8b472e" /><Relationship Type="http://schemas.openxmlformats.org/officeDocument/2006/relationships/slide" Target="/ppt/slides/slide4.xml" Id="R3352f329cb3e4c9d" /><Relationship Type="http://schemas.openxmlformats.org/officeDocument/2006/relationships/slide" Target="/ppt/slides/slide5.xml" Id="Rfee9b16040a24bd4" /><Relationship Type="http://schemas.openxmlformats.org/officeDocument/2006/relationships/slide" Target="/ppt/slides/slide6.xml" Id="Rf3ac3f87da2a4682" /><Relationship Type="http://schemas.openxmlformats.org/officeDocument/2006/relationships/slide" Target="/ppt/slides/slide7.xml" Id="Rcc8cd6791c2147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a10f9efa5c40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0ef4bd3d6242cc" /><Relationship Type="http://schemas.openxmlformats.org/officeDocument/2006/relationships/theme" Target="/ppt/slideMasters/theme/theme1.xml" Id="R3735c83542c843a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80ef4bd3d6242c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142903c6394fa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5a92fc5a8d481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072c9717e6498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0b533b0b9e4fe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2fc358180e4a1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79eda31fd0422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c3a62492ed408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HUGFAST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HUGFAST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HUGFAST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HUGFAST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HUGFAST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HUGFAST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−7 130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−7 130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6 258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405 828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HUGFAST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EIDE BRYNJAR OLAV HOLE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HUGFAST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Sandakerveien 70D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0484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929 118 367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HUGFAST AS</a:t>
            </a:r>
          </a:p>
        </p:txBody>
      </p:sp>
    </p:spTree>
  </p:cSld>
  <p:clrMapOvr>
    <a:masterClrMapping xmlns:a="http://schemas.openxmlformats.org/drawingml/2006/main"/>
  </p:clrMapOvr>
</p:sld>
</file>