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fb56d7494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71a116d2234cb5"/>
  </p:sldMasterIdLst>
  <p:sldIdLst>
    <p:sldId xmlns:r="http://schemas.openxmlformats.org/officeDocument/2006/relationships" id="256" r:id="Ra6b0b66632ac45c7"/>
    <p:sldId xmlns:r="http://schemas.openxmlformats.org/officeDocument/2006/relationships" id="257" r:id="R47da32d9d8e745ae"/>
    <p:sldId xmlns:r="http://schemas.openxmlformats.org/officeDocument/2006/relationships" id="258" r:id="R9b4285d5081449b4"/>
    <p:sldId xmlns:r="http://schemas.openxmlformats.org/officeDocument/2006/relationships" id="259" r:id="R7b19de9964e340fe"/>
    <p:sldId xmlns:r="http://schemas.openxmlformats.org/officeDocument/2006/relationships" id="260" r:id="R74dbf9dcd5d644ed"/>
    <p:sldId xmlns:r="http://schemas.openxmlformats.org/officeDocument/2006/relationships" id="261" r:id="R44c5f64b60ea4e59"/>
    <p:sldId xmlns:r="http://schemas.openxmlformats.org/officeDocument/2006/relationships" id="262" r:id="R4df71266c7b8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1a116d2234cb5" /><Relationship Type="http://schemas.openxmlformats.org/officeDocument/2006/relationships/slide" Target="/ppt/slides/slide1.xml" Id="Ra6b0b66632ac45c7" /><Relationship Type="http://schemas.openxmlformats.org/officeDocument/2006/relationships/slide" Target="/ppt/slides/slide2.xml" Id="R47da32d9d8e745ae" /><Relationship Type="http://schemas.openxmlformats.org/officeDocument/2006/relationships/slide" Target="/ppt/slides/slide3.xml" Id="R9b4285d5081449b4" /><Relationship Type="http://schemas.openxmlformats.org/officeDocument/2006/relationships/slide" Target="/ppt/slides/slide4.xml" Id="R7b19de9964e340fe" /><Relationship Type="http://schemas.openxmlformats.org/officeDocument/2006/relationships/slide" Target="/ppt/slides/slide5.xml" Id="R74dbf9dcd5d644ed" /><Relationship Type="http://schemas.openxmlformats.org/officeDocument/2006/relationships/slide" Target="/ppt/slides/slide6.xml" Id="R44c5f64b60ea4e59" /><Relationship Type="http://schemas.openxmlformats.org/officeDocument/2006/relationships/slide" Target="/ppt/slides/slide7.xml" Id="R4df71266c7b8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bb671733243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a0bce6f7042f9" /><Relationship Type="http://schemas.openxmlformats.org/officeDocument/2006/relationships/theme" Target="/ppt/slideMasters/theme/theme1.xml" Id="R6a8af413f4ec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ea0bce6f7042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13e660948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1c2531e0d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cf8e17f3c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a10b23c0d4f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5a16524fc4c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0e44944de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ed3dc81ad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OTV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3 464 642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5 519 056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6 065 409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 Tveit, Leitevegen 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5522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929 110 293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OTV INVEST AS</a:t>
            </a:r>
          </a:p>
        </p:txBody>
      </p:sp>
    </p:spTree>
  </p:cSld>
  <p:clrMapOvr>
    <a:masterClrMapping xmlns:a="http://schemas.openxmlformats.org/drawingml/2006/main"/>
  </p:clrMapOvr>
</p:sld>
</file>