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d92cd6749145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b33359b3ad41c6"/>
  </p:sldMasterIdLst>
  <p:sldIdLst>
    <p:sldId xmlns:r="http://schemas.openxmlformats.org/officeDocument/2006/relationships" id="256" r:id="R8bf70bc4989e4535"/>
    <p:sldId xmlns:r="http://schemas.openxmlformats.org/officeDocument/2006/relationships" id="257" r:id="Rdedb3084e67f4469"/>
    <p:sldId xmlns:r="http://schemas.openxmlformats.org/officeDocument/2006/relationships" id="258" r:id="Rffc8b858796c49ea"/>
    <p:sldId xmlns:r="http://schemas.openxmlformats.org/officeDocument/2006/relationships" id="259" r:id="Ra9c63c7bf8454a00"/>
    <p:sldId xmlns:r="http://schemas.openxmlformats.org/officeDocument/2006/relationships" id="260" r:id="R3f1ff1cc10314a49"/>
    <p:sldId xmlns:r="http://schemas.openxmlformats.org/officeDocument/2006/relationships" id="261" r:id="Rd858f89ad2814a51"/>
    <p:sldId xmlns:r="http://schemas.openxmlformats.org/officeDocument/2006/relationships" id="262" r:id="R3eeb0e08372341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b33359b3ad41c6" /><Relationship Type="http://schemas.openxmlformats.org/officeDocument/2006/relationships/slide" Target="/ppt/slides/slide1.xml" Id="R8bf70bc4989e4535" /><Relationship Type="http://schemas.openxmlformats.org/officeDocument/2006/relationships/slide" Target="/ppt/slides/slide2.xml" Id="Rdedb3084e67f4469" /><Relationship Type="http://schemas.openxmlformats.org/officeDocument/2006/relationships/slide" Target="/ppt/slides/slide3.xml" Id="Rffc8b858796c49ea" /><Relationship Type="http://schemas.openxmlformats.org/officeDocument/2006/relationships/slide" Target="/ppt/slides/slide4.xml" Id="Ra9c63c7bf8454a00" /><Relationship Type="http://schemas.openxmlformats.org/officeDocument/2006/relationships/slide" Target="/ppt/slides/slide5.xml" Id="R3f1ff1cc10314a49" /><Relationship Type="http://schemas.openxmlformats.org/officeDocument/2006/relationships/slide" Target="/ppt/slides/slide6.xml" Id="Rd858f89ad2814a51" /><Relationship Type="http://schemas.openxmlformats.org/officeDocument/2006/relationships/slide" Target="/ppt/slides/slide7.xml" Id="R3eeb0e08372341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a9812020349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66eca01ad4a53" /><Relationship Type="http://schemas.openxmlformats.org/officeDocument/2006/relationships/theme" Target="/ppt/slideMasters/theme/theme1.xml" Id="R04d7653ea0c94c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a66eca01ad4a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64d03d0bb43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c0adb6544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3c746dfdc42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c0a9fd1fc143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2fdc6cca5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d7b6f657c49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54849c32e4a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