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5e3e33b00f40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d40fea6b34701"/>
  </p:sldMasterIdLst>
  <p:sldIdLst>
    <p:sldId xmlns:r="http://schemas.openxmlformats.org/officeDocument/2006/relationships" id="256" r:id="R4bdf37109c4341a6"/>
    <p:sldId xmlns:r="http://schemas.openxmlformats.org/officeDocument/2006/relationships" id="257" r:id="R3ef53be6e3af461d"/>
    <p:sldId xmlns:r="http://schemas.openxmlformats.org/officeDocument/2006/relationships" id="258" r:id="Rf6d6f56b4eb94a48"/>
    <p:sldId xmlns:r="http://schemas.openxmlformats.org/officeDocument/2006/relationships" id="259" r:id="R93e75e06943645ae"/>
    <p:sldId xmlns:r="http://schemas.openxmlformats.org/officeDocument/2006/relationships" id="260" r:id="R43afc3254c0740e7"/>
    <p:sldId xmlns:r="http://schemas.openxmlformats.org/officeDocument/2006/relationships" id="261" r:id="Rbf2be36f7ac841ce"/>
    <p:sldId xmlns:r="http://schemas.openxmlformats.org/officeDocument/2006/relationships" id="262" r:id="R24bc175a0c7a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d40fea6b34701" /><Relationship Type="http://schemas.openxmlformats.org/officeDocument/2006/relationships/slide" Target="/ppt/slides/slide1.xml" Id="R4bdf37109c4341a6" /><Relationship Type="http://schemas.openxmlformats.org/officeDocument/2006/relationships/slide" Target="/ppt/slides/slide2.xml" Id="R3ef53be6e3af461d" /><Relationship Type="http://schemas.openxmlformats.org/officeDocument/2006/relationships/slide" Target="/ppt/slides/slide3.xml" Id="Rf6d6f56b4eb94a48" /><Relationship Type="http://schemas.openxmlformats.org/officeDocument/2006/relationships/slide" Target="/ppt/slides/slide4.xml" Id="R93e75e06943645ae" /><Relationship Type="http://schemas.openxmlformats.org/officeDocument/2006/relationships/slide" Target="/ppt/slides/slide5.xml" Id="R43afc3254c0740e7" /><Relationship Type="http://schemas.openxmlformats.org/officeDocument/2006/relationships/slide" Target="/ppt/slides/slide6.xml" Id="Rbf2be36f7ac841ce" /><Relationship Type="http://schemas.openxmlformats.org/officeDocument/2006/relationships/slide" Target="/ppt/slides/slide7.xml" Id="R24bc175a0c7a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79653018b4b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15fdfd3c94b47" /><Relationship Type="http://schemas.openxmlformats.org/officeDocument/2006/relationships/theme" Target="/ppt/slideMasters/theme/theme1.xml" Id="R0763c4acd4a742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c15fdfd3c94b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4d4bea62e4b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339bc2432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0f3f2e1ad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033388d32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12731cae044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a62821392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cad76d45e40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ANLEGGSGARTNERMESTER WIKHOLM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WIKHOLM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ANLEGGSGARTNERMESTER WIKHOLM AS ble etablert [år] og holder til i Olsvik.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WIKHOLM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WIKHOLM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WIKHOLM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177 734 867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7 894 237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6 352 153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44 572 366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87 348 878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WIKHOLM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WIKHOLM HOLDING 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WIKHOLM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Olsvikskjenet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5184 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929 106 067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WIKHOLM AS</a:t>
            </a:r>
          </a:p>
        </p:txBody>
      </p:sp>
    </p:spTree>
  </p:cSld>
  <p:clrMapOvr>
    <a:masterClrMapping xmlns:a="http://schemas.openxmlformats.org/drawingml/2006/main"/>
  </p:clrMapOvr>
</p:sld>
</file>