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a1c9edd5c8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09d2eec96427a"/>
  </p:sldMasterIdLst>
  <p:sldIdLst>
    <p:sldId xmlns:r="http://schemas.openxmlformats.org/officeDocument/2006/relationships" id="256" r:id="R9295325e35f944bf"/>
    <p:sldId xmlns:r="http://schemas.openxmlformats.org/officeDocument/2006/relationships" id="257" r:id="Rc56be60996ae40aa"/>
    <p:sldId xmlns:r="http://schemas.openxmlformats.org/officeDocument/2006/relationships" id="258" r:id="Ra671a505a01346d3"/>
    <p:sldId xmlns:r="http://schemas.openxmlformats.org/officeDocument/2006/relationships" id="259" r:id="Rd4a0a16940714bd8"/>
    <p:sldId xmlns:r="http://schemas.openxmlformats.org/officeDocument/2006/relationships" id="260" r:id="R8cd55203c8334276"/>
    <p:sldId xmlns:r="http://schemas.openxmlformats.org/officeDocument/2006/relationships" id="261" r:id="Ra79016789b654f48"/>
    <p:sldId xmlns:r="http://schemas.openxmlformats.org/officeDocument/2006/relationships" id="262" r:id="R949fd78fb0be4d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09d2eec96427a" /><Relationship Type="http://schemas.openxmlformats.org/officeDocument/2006/relationships/slide" Target="/ppt/slides/slide1.xml" Id="R9295325e35f944bf" /><Relationship Type="http://schemas.openxmlformats.org/officeDocument/2006/relationships/slide" Target="/ppt/slides/slide2.xml" Id="Rc56be60996ae40aa" /><Relationship Type="http://schemas.openxmlformats.org/officeDocument/2006/relationships/slide" Target="/ppt/slides/slide3.xml" Id="Ra671a505a01346d3" /><Relationship Type="http://schemas.openxmlformats.org/officeDocument/2006/relationships/slide" Target="/ppt/slides/slide4.xml" Id="Rd4a0a16940714bd8" /><Relationship Type="http://schemas.openxmlformats.org/officeDocument/2006/relationships/slide" Target="/ppt/slides/slide5.xml" Id="R8cd55203c8334276" /><Relationship Type="http://schemas.openxmlformats.org/officeDocument/2006/relationships/slide" Target="/ppt/slides/slide6.xml" Id="Ra79016789b654f48" /><Relationship Type="http://schemas.openxmlformats.org/officeDocument/2006/relationships/slide" Target="/ppt/slides/slide7.xml" Id="R949fd78fb0be4d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e8ceb262148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4b1c6266048a0" /><Relationship Type="http://schemas.openxmlformats.org/officeDocument/2006/relationships/theme" Target="/ppt/slideMasters/theme/theme1.xml" Id="Ra98e64dc9b5f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14b1c62660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01ffa1d57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41670a7c943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73dd0cf0040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f171f34d345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b830aab63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4515ff5ff4e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a2c9515ae49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PARADIS BADSTU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PARADIS BADSTU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PARADIS BADSTU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PARADIS BADSTU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PARADIS BADSTU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PARADIS BADSTU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PARADIS BADSTU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DAMPIER-ERIKSEN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PARADIS BADSTU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929 102 789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PARADIS BADSTU AS</a:t>
            </a:r>
          </a:p>
        </p:txBody>
      </p:sp>
    </p:spTree>
  </p:cSld>
  <p:clrMapOvr>
    <a:masterClrMapping xmlns:a="http://schemas.openxmlformats.org/drawingml/2006/main"/>
  </p:clrMapOvr>
</p:sld>
</file>