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07f27df51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aae82120d94a6e"/>
  </p:sldMasterIdLst>
  <p:sldIdLst>
    <p:sldId xmlns:r="http://schemas.openxmlformats.org/officeDocument/2006/relationships" id="256" r:id="R3687850f371a451a"/>
    <p:sldId xmlns:r="http://schemas.openxmlformats.org/officeDocument/2006/relationships" id="257" r:id="R5faaa88dcafa4fd5"/>
    <p:sldId xmlns:r="http://schemas.openxmlformats.org/officeDocument/2006/relationships" id="258" r:id="Rbdbccd0d2da44701"/>
    <p:sldId xmlns:r="http://schemas.openxmlformats.org/officeDocument/2006/relationships" id="259" r:id="Rd92ea6bae7854e2a"/>
    <p:sldId xmlns:r="http://schemas.openxmlformats.org/officeDocument/2006/relationships" id="260" r:id="R46fc1ff986304761"/>
    <p:sldId xmlns:r="http://schemas.openxmlformats.org/officeDocument/2006/relationships" id="261" r:id="R8f994c7d56784042"/>
    <p:sldId xmlns:r="http://schemas.openxmlformats.org/officeDocument/2006/relationships" id="262" r:id="Rb638a4c9f7f24b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ae82120d94a6e" /><Relationship Type="http://schemas.openxmlformats.org/officeDocument/2006/relationships/slide" Target="/ppt/slides/slide1.xml" Id="R3687850f371a451a" /><Relationship Type="http://schemas.openxmlformats.org/officeDocument/2006/relationships/slide" Target="/ppt/slides/slide2.xml" Id="R5faaa88dcafa4fd5" /><Relationship Type="http://schemas.openxmlformats.org/officeDocument/2006/relationships/slide" Target="/ppt/slides/slide3.xml" Id="Rbdbccd0d2da44701" /><Relationship Type="http://schemas.openxmlformats.org/officeDocument/2006/relationships/slide" Target="/ppt/slides/slide4.xml" Id="Rd92ea6bae7854e2a" /><Relationship Type="http://schemas.openxmlformats.org/officeDocument/2006/relationships/slide" Target="/ppt/slides/slide5.xml" Id="R46fc1ff986304761" /><Relationship Type="http://schemas.openxmlformats.org/officeDocument/2006/relationships/slide" Target="/ppt/slides/slide6.xml" Id="R8f994c7d56784042" /><Relationship Type="http://schemas.openxmlformats.org/officeDocument/2006/relationships/slide" Target="/ppt/slides/slide7.xml" Id="Rb638a4c9f7f24b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735d25722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c4526afa14304" /><Relationship Type="http://schemas.openxmlformats.org/officeDocument/2006/relationships/theme" Target="/ppt/slideMasters/theme/theme1.xml" Id="Rbb4eddb18450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c4526afa143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4b138fa54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6dd6a789b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4b95d4aba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aaba0ec4f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be3a573da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7e527cb0c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9bb6f2bfa42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ELEMENT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ELEMENT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2 514 309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3 039 528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VINDØY JO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Helgesens gate 42F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929 094 921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