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65c9456b8145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bd1caa59b34731"/>
  </p:sldMasterIdLst>
  <p:sldIdLst>
    <p:sldId xmlns:r="http://schemas.openxmlformats.org/officeDocument/2006/relationships" id="256" r:id="Ra4f5bb063cf24792"/>
    <p:sldId xmlns:r="http://schemas.openxmlformats.org/officeDocument/2006/relationships" id="257" r:id="R1ca8c3c410514e55"/>
    <p:sldId xmlns:r="http://schemas.openxmlformats.org/officeDocument/2006/relationships" id="258" r:id="R73e26cc5085c4c91"/>
    <p:sldId xmlns:r="http://schemas.openxmlformats.org/officeDocument/2006/relationships" id="259" r:id="Rbf7da361f95b4870"/>
    <p:sldId xmlns:r="http://schemas.openxmlformats.org/officeDocument/2006/relationships" id="260" r:id="Re1c85cc5096b44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bd1caa59b34731" /><Relationship Type="http://schemas.openxmlformats.org/officeDocument/2006/relationships/slide" Target="/ppt/slides/slide1.xml" Id="Ra4f5bb063cf24792" /><Relationship Type="http://schemas.openxmlformats.org/officeDocument/2006/relationships/slide" Target="/ppt/slides/slide2.xml" Id="R1ca8c3c410514e55" /><Relationship Type="http://schemas.openxmlformats.org/officeDocument/2006/relationships/slide" Target="/ppt/slides/slide3.xml" Id="R73e26cc5085c4c91" /><Relationship Type="http://schemas.openxmlformats.org/officeDocument/2006/relationships/slide" Target="/ppt/slides/slide4.xml" Id="Rbf7da361f95b4870" /><Relationship Type="http://schemas.openxmlformats.org/officeDocument/2006/relationships/slide" Target="/ppt/slides/slide5.xml" Id="Re1c85cc5096b44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6b683337914b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beddf3dd34175" /><Relationship Type="http://schemas.openxmlformats.org/officeDocument/2006/relationships/theme" Target="/ppt/slideMasters/theme/theme1.xml" Id="R5b958fa4e68044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dbeddf3dd341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610c68db145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0124e9d0b43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6f5b730cb48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d6431edff47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eeb671f0949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STACO NEWCO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STACO NEWCO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STACO NEWCO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STACO NEWCO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STACO NEWCO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STACO NEWCO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929 093 003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STACO NEWCO AS</a:t>
            </a:r>
          </a:p>
        </p:txBody>
      </p:sp>
    </p:spTree>
  </p:cSld>
  <p:clrMapOvr>
    <a:masterClrMapping xmlns:a="http://schemas.openxmlformats.org/drawingml/2006/main"/>
  </p:clrMapOvr>
</p:sld>
</file>