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be6c6d4cad41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7db55626394569"/>
  </p:sldMasterIdLst>
  <p:sldIdLst>
    <p:sldId xmlns:r="http://schemas.openxmlformats.org/officeDocument/2006/relationships" id="256" r:id="Re4f275d9042f4cc3"/>
    <p:sldId xmlns:r="http://schemas.openxmlformats.org/officeDocument/2006/relationships" id="257" r:id="Rac14dd5bffc742c1"/>
    <p:sldId xmlns:r="http://schemas.openxmlformats.org/officeDocument/2006/relationships" id="258" r:id="R755ca6177ce5419e"/>
    <p:sldId xmlns:r="http://schemas.openxmlformats.org/officeDocument/2006/relationships" id="259" r:id="R5ea4d63a2ed54c6a"/>
    <p:sldId xmlns:r="http://schemas.openxmlformats.org/officeDocument/2006/relationships" id="260" r:id="R96bdf699fb4c4e28"/>
    <p:sldId xmlns:r="http://schemas.openxmlformats.org/officeDocument/2006/relationships" id="261" r:id="Rc1aeabbd857d4768"/>
    <p:sldId xmlns:r="http://schemas.openxmlformats.org/officeDocument/2006/relationships" id="262" r:id="R989adc62128745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7db55626394569" /><Relationship Type="http://schemas.openxmlformats.org/officeDocument/2006/relationships/slide" Target="/ppt/slides/slide1.xml" Id="Re4f275d9042f4cc3" /><Relationship Type="http://schemas.openxmlformats.org/officeDocument/2006/relationships/slide" Target="/ppt/slides/slide2.xml" Id="Rac14dd5bffc742c1" /><Relationship Type="http://schemas.openxmlformats.org/officeDocument/2006/relationships/slide" Target="/ppt/slides/slide3.xml" Id="R755ca6177ce5419e" /><Relationship Type="http://schemas.openxmlformats.org/officeDocument/2006/relationships/slide" Target="/ppt/slides/slide4.xml" Id="R5ea4d63a2ed54c6a" /><Relationship Type="http://schemas.openxmlformats.org/officeDocument/2006/relationships/slide" Target="/ppt/slides/slide5.xml" Id="R96bdf699fb4c4e28" /><Relationship Type="http://schemas.openxmlformats.org/officeDocument/2006/relationships/slide" Target="/ppt/slides/slide6.xml" Id="Rc1aeabbd857d4768" /><Relationship Type="http://schemas.openxmlformats.org/officeDocument/2006/relationships/slide" Target="/ppt/slides/slide7.xml" Id="R989adc62128745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2b0976999644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5e1dfa39a4d35" /><Relationship Type="http://schemas.openxmlformats.org/officeDocument/2006/relationships/theme" Target="/ppt/slideMasters/theme/theme1.xml" Id="Rcf15db4b588d4d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b5e1dfa39a4d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fd8c6c2de41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d758e7f2042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535ada5ea47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af39c94ea42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1471972374b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a30bf3d2545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f6451cb494e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SJM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197 727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283 321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316 150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STEIN ASLE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Hageleet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929 082 192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SJM AS</a:t>
            </a:r>
          </a:p>
        </p:txBody>
      </p:sp>
    </p:spTree>
  </p:cSld>
  <p:clrMapOvr>
    <a:masterClrMapping xmlns:a="http://schemas.openxmlformats.org/drawingml/2006/main"/>
  </p:clrMapOvr>
</p:sld>
</file>