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23cc4ca7d249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2fbf6cf33f4ed2"/>
  </p:sldMasterIdLst>
  <p:sldIdLst>
    <p:sldId xmlns:r="http://schemas.openxmlformats.org/officeDocument/2006/relationships" id="256" r:id="R8ffb2ceac89b4552"/>
    <p:sldId xmlns:r="http://schemas.openxmlformats.org/officeDocument/2006/relationships" id="257" r:id="R426bca12bba8403e"/>
    <p:sldId xmlns:r="http://schemas.openxmlformats.org/officeDocument/2006/relationships" id="258" r:id="Re458ff1dab8741ae"/>
    <p:sldId xmlns:r="http://schemas.openxmlformats.org/officeDocument/2006/relationships" id="259" r:id="Rd538c9b49c9c4f9e"/>
    <p:sldId xmlns:r="http://schemas.openxmlformats.org/officeDocument/2006/relationships" id="260" r:id="R938b03c684f74512"/>
    <p:sldId xmlns:r="http://schemas.openxmlformats.org/officeDocument/2006/relationships" id="261" r:id="Reab02479253f4005"/>
    <p:sldId xmlns:r="http://schemas.openxmlformats.org/officeDocument/2006/relationships" id="262" r:id="R380d1b8426a149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2fbf6cf33f4ed2" /><Relationship Type="http://schemas.openxmlformats.org/officeDocument/2006/relationships/slide" Target="/ppt/slides/slide1.xml" Id="R8ffb2ceac89b4552" /><Relationship Type="http://schemas.openxmlformats.org/officeDocument/2006/relationships/slide" Target="/ppt/slides/slide2.xml" Id="R426bca12bba8403e" /><Relationship Type="http://schemas.openxmlformats.org/officeDocument/2006/relationships/slide" Target="/ppt/slides/slide3.xml" Id="Re458ff1dab8741ae" /><Relationship Type="http://schemas.openxmlformats.org/officeDocument/2006/relationships/slide" Target="/ppt/slides/slide4.xml" Id="Rd538c9b49c9c4f9e" /><Relationship Type="http://schemas.openxmlformats.org/officeDocument/2006/relationships/slide" Target="/ppt/slides/slide5.xml" Id="R938b03c684f74512" /><Relationship Type="http://schemas.openxmlformats.org/officeDocument/2006/relationships/slide" Target="/ppt/slides/slide6.xml" Id="Reab02479253f4005" /><Relationship Type="http://schemas.openxmlformats.org/officeDocument/2006/relationships/slide" Target="/ppt/slides/slide7.xml" Id="R380d1b8426a149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0436b75e6a46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3842ab7e546d9" /><Relationship Type="http://schemas.openxmlformats.org/officeDocument/2006/relationships/theme" Target="/ppt/slideMasters/theme/theme1.xml" Id="Rfcf49154ab4b4e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33842ab7e546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8353064234a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46c45bf434a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cddd50cd64e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9b29e091543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c0cf99ac74d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2f1020b5849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c66166ff14b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 TEAM ENTREPRENØRFORRETNING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TEAM ENTREPRENØRFORRETNING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 TEAM ENTREPRENØRFORRETNING AS ble etablert [år] og holder til i Finnsnes.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TEAM ENTREPRENØRFORRETNING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TEAM ENTREPRENØRFORRETNING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TEAM ENTREPRENØRFORRETNING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58 205 916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−331 034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−542 290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10 059 340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24 311 281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TEAM ENTREPRENØRFORRETNING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NTE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TEAM ENTREPRENØRFORRETNING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Ferroveien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9308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firmapost@nor-team.net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www.nor-team.net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929 079 272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TEAM ENTREPRENØRFORRETNING AS</a:t>
            </a:r>
          </a:p>
        </p:txBody>
      </p:sp>
    </p:spTree>
  </p:cSld>
  <p:clrMapOvr>
    <a:masterClrMapping xmlns:a="http://schemas.openxmlformats.org/drawingml/2006/main"/>
  </p:clrMapOvr>
</p:sld>
</file>