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120ba761543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c1b385d8894321"/>
  </p:sldMasterIdLst>
  <p:sldIdLst>
    <p:sldId xmlns:r="http://schemas.openxmlformats.org/officeDocument/2006/relationships" id="256" r:id="Re0e4bc63315c461c"/>
    <p:sldId xmlns:r="http://schemas.openxmlformats.org/officeDocument/2006/relationships" id="257" r:id="R287166075f654a93"/>
    <p:sldId xmlns:r="http://schemas.openxmlformats.org/officeDocument/2006/relationships" id="258" r:id="R5aafea0992484ad2"/>
    <p:sldId xmlns:r="http://schemas.openxmlformats.org/officeDocument/2006/relationships" id="259" r:id="Ra7354a915fca4e45"/>
    <p:sldId xmlns:r="http://schemas.openxmlformats.org/officeDocument/2006/relationships" id="260" r:id="R7d785f661f2c4aef"/>
    <p:sldId xmlns:r="http://schemas.openxmlformats.org/officeDocument/2006/relationships" id="261" r:id="Rd34736fba24142bc"/>
    <p:sldId xmlns:r="http://schemas.openxmlformats.org/officeDocument/2006/relationships" id="262" r:id="R98065f866adb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1b385d8894321" /><Relationship Type="http://schemas.openxmlformats.org/officeDocument/2006/relationships/slide" Target="/ppt/slides/slide1.xml" Id="Re0e4bc63315c461c" /><Relationship Type="http://schemas.openxmlformats.org/officeDocument/2006/relationships/slide" Target="/ppt/slides/slide2.xml" Id="R287166075f654a93" /><Relationship Type="http://schemas.openxmlformats.org/officeDocument/2006/relationships/slide" Target="/ppt/slides/slide3.xml" Id="R5aafea0992484ad2" /><Relationship Type="http://schemas.openxmlformats.org/officeDocument/2006/relationships/slide" Target="/ppt/slides/slide4.xml" Id="Ra7354a915fca4e45" /><Relationship Type="http://schemas.openxmlformats.org/officeDocument/2006/relationships/slide" Target="/ppt/slides/slide5.xml" Id="R7d785f661f2c4aef" /><Relationship Type="http://schemas.openxmlformats.org/officeDocument/2006/relationships/slide" Target="/ppt/slides/slide6.xml" Id="Rd34736fba24142bc" /><Relationship Type="http://schemas.openxmlformats.org/officeDocument/2006/relationships/slide" Target="/ppt/slides/slide7.xml" Id="R98065f866adb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94a96787b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88b0eca5b489b" /><Relationship Type="http://schemas.openxmlformats.org/officeDocument/2006/relationships/theme" Target="/ppt/slideMasters/theme/theme1.xml" Id="Rb298822fb57b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88b0eca5b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0c22fa430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187037da6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1ac3928ba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e7c7eb4b94b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370d6257b42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31daf863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037cd6dc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HENDRIX HAIR SKILLEBEKK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HENDRIX HAIR SKILLEBEKK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4 104 186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389 011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301 887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923 127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HENDRIX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JURS EIRIN DESIREE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929 070 828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HENDRIX HAIR SKILLEBEKK AS</a:t>
            </a:r>
          </a:p>
        </p:txBody>
      </p:sp>
    </p:spTree>
  </p:cSld>
  <p:clrMapOvr>
    <a:masterClrMapping xmlns:a="http://schemas.openxmlformats.org/drawingml/2006/main"/>
  </p:clrMapOvr>
</p:sld>
</file>