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ed63d52c042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39edd060b4fae"/>
  </p:sldMasterIdLst>
  <p:sldIdLst>
    <p:sldId xmlns:r="http://schemas.openxmlformats.org/officeDocument/2006/relationships" id="256" r:id="R6545923674624f3f"/>
    <p:sldId xmlns:r="http://schemas.openxmlformats.org/officeDocument/2006/relationships" id="257" r:id="Rb34ca4e1e90649d4"/>
    <p:sldId xmlns:r="http://schemas.openxmlformats.org/officeDocument/2006/relationships" id="258" r:id="Rfc431dc4af59401a"/>
    <p:sldId xmlns:r="http://schemas.openxmlformats.org/officeDocument/2006/relationships" id="259" r:id="R4d062813937b4e3f"/>
    <p:sldId xmlns:r="http://schemas.openxmlformats.org/officeDocument/2006/relationships" id="260" r:id="R99d6990a39cd46b2"/>
    <p:sldId xmlns:r="http://schemas.openxmlformats.org/officeDocument/2006/relationships" id="261" r:id="R794795aada53460a"/>
    <p:sldId xmlns:r="http://schemas.openxmlformats.org/officeDocument/2006/relationships" id="262" r:id="Rd310fedf4848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39edd060b4fae" /><Relationship Type="http://schemas.openxmlformats.org/officeDocument/2006/relationships/slide" Target="/ppt/slides/slide1.xml" Id="R6545923674624f3f" /><Relationship Type="http://schemas.openxmlformats.org/officeDocument/2006/relationships/slide" Target="/ppt/slides/slide2.xml" Id="Rb34ca4e1e90649d4" /><Relationship Type="http://schemas.openxmlformats.org/officeDocument/2006/relationships/slide" Target="/ppt/slides/slide3.xml" Id="Rfc431dc4af59401a" /><Relationship Type="http://schemas.openxmlformats.org/officeDocument/2006/relationships/slide" Target="/ppt/slides/slide4.xml" Id="R4d062813937b4e3f" /><Relationship Type="http://schemas.openxmlformats.org/officeDocument/2006/relationships/slide" Target="/ppt/slides/slide5.xml" Id="R99d6990a39cd46b2" /><Relationship Type="http://schemas.openxmlformats.org/officeDocument/2006/relationships/slide" Target="/ppt/slides/slide6.xml" Id="R794795aada53460a" /><Relationship Type="http://schemas.openxmlformats.org/officeDocument/2006/relationships/slide" Target="/ppt/slides/slide7.xml" Id="Rd310fedf4848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19d1111fa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31da7bb36445e" /><Relationship Type="http://schemas.openxmlformats.org/officeDocument/2006/relationships/theme" Target="/ppt/slideMasters/theme/theme1.xml" Id="R22a6ce2bc41c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31da7bb36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6a12f1289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8d7cacf03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e9de22ca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a116dffb2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21f4e6ce5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25ae3e5846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cabab9c85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BARFOD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BARFOD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1 451 492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1 797 268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JONATHAN ANDREAS BARFOD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929 064 852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BARFOD AS</a:t>
            </a:r>
          </a:p>
        </p:txBody>
      </p:sp>
    </p:spTree>
  </p:cSld>
  <p:clrMapOvr>
    <a:masterClrMapping xmlns:a="http://schemas.openxmlformats.org/drawingml/2006/main"/>
  </p:clrMapOvr>
</p:sld>
</file>