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298df5d8f74b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40c7de69ca4e7a"/>
  </p:sldMasterIdLst>
  <p:sldIdLst>
    <p:sldId xmlns:r="http://schemas.openxmlformats.org/officeDocument/2006/relationships" id="256" r:id="Re0b782e7b2d548bc"/>
    <p:sldId xmlns:r="http://schemas.openxmlformats.org/officeDocument/2006/relationships" id="257" r:id="R213f8001f85f4e03"/>
    <p:sldId xmlns:r="http://schemas.openxmlformats.org/officeDocument/2006/relationships" id="258" r:id="Ra0a33e0a8a34464d"/>
    <p:sldId xmlns:r="http://schemas.openxmlformats.org/officeDocument/2006/relationships" id="259" r:id="R4d2c9d061db941c1"/>
    <p:sldId xmlns:r="http://schemas.openxmlformats.org/officeDocument/2006/relationships" id="260" r:id="Rd37654f2f6ba448b"/>
    <p:sldId xmlns:r="http://schemas.openxmlformats.org/officeDocument/2006/relationships" id="261" r:id="Rf8286c6d2fd34078"/>
    <p:sldId xmlns:r="http://schemas.openxmlformats.org/officeDocument/2006/relationships" id="262" r:id="R8b05904813234a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40c7de69ca4e7a" /><Relationship Type="http://schemas.openxmlformats.org/officeDocument/2006/relationships/slide" Target="/ppt/slides/slide1.xml" Id="Re0b782e7b2d548bc" /><Relationship Type="http://schemas.openxmlformats.org/officeDocument/2006/relationships/slide" Target="/ppt/slides/slide2.xml" Id="R213f8001f85f4e03" /><Relationship Type="http://schemas.openxmlformats.org/officeDocument/2006/relationships/slide" Target="/ppt/slides/slide3.xml" Id="Ra0a33e0a8a34464d" /><Relationship Type="http://schemas.openxmlformats.org/officeDocument/2006/relationships/slide" Target="/ppt/slides/slide4.xml" Id="R4d2c9d061db941c1" /><Relationship Type="http://schemas.openxmlformats.org/officeDocument/2006/relationships/slide" Target="/ppt/slides/slide5.xml" Id="Rd37654f2f6ba448b" /><Relationship Type="http://schemas.openxmlformats.org/officeDocument/2006/relationships/slide" Target="/ppt/slides/slide6.xml" Id="Rf8286c6d2fd34078" /><Relationship Type="http://schemas.openxmlformats.org/officeDocument/2006/relationships/slide" Target="/ppt/slides/slide7.xml" Id="R8b05904813234a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05930e219141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9d90432954519" /><Relationship Type="http://schemas.openxmlformats.org/officeDocument/2006/relationships/theme" Target="/ppt/slideMasters/theme/theme1.xml" Id="R48ae3d07e1e24c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39d904329545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d890efca947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f44a08feb45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87a0088ac48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26fdcf7f042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d8f89f05c45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8e8af552849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528c019964b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JNM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JNM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JNM HOLDING AS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JNM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JNM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JNM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240 768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511 996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1 193 996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JNM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NAKJEM MARSTEIN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JNM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Grytestien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929 055 950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JNM HOLDING AS</a:t>
            </a:r>
          </a:p>
        </p:txBody>
      </p:sp>
    </p:spTree>
  </p:cSld>
  <p:clrMapOvr>
    <a:masterClrMapping xmlns:a="http://schemas.openxmlformats.org/drawingml/2006/main"/>
  </p:clrMapOvr>
</p:sld>
</file>