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c28a26d45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35ad69ecd49d8"/>
  </p:sldMasterIdLst>
  <p:sldIdLst>
    <p:sldId xmlns:r="http://schemas.openxmlformats.org/officeDocument/2006/relationships" id="256" r:id="Rda6ccc9a23374739"/>
    <p:sldId xmlns:r="http://schemas.openxmlformats.org/officeDocument/2006/relationships" id="257" r:id="Rf9298b3a472245b5"/>
    <p:sldId xmlns:r="http://schemas.openxmlformats.org/officeDocument/2006/relationships" id="258" r:id="Rcc7adfd7240a4b5b"/>
    <p:sldId xmlns:r="http://schemas.openxmlformats.org/officeDocument/2006/relationships" id="259" r:id="R12437c12c26144cd"/>
    <p:sldId xmlns:r="http://schemas.openxmlformats.org/officeDocument/2006/relationships" id="260" r:id="R22e59dd433af4b53"/>
    <p:sldId xmlns:r="http://schemas.openxmlformats.org/officeDocument/2006/relationships" id="261" r:id="Rbf669a84a2ce4c4e"/>
    <p:sldId xmlns:r="http://schemas.openxmlformats.org/officeDocument/2006/relationships" id="262" r:id="R35d05856560846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35ad69ecd49d8" /><Relationship Type="http://schemas.openxmlformats.org/officeDocument/2006/relationships/slide" Target="/ppt/slides/slide1.xml" Id="Rda6ccc9a23374739" /><Relationship Type="http://schemas.openxmlformats.org/officeDocument/2006/relationships/slide" Target="/ppt/slides/slide2.xml" Id="Rf9298b3a472245b5" /><Relationship Type="http://schemas.openxmlformats.org/officeDocument/2006/relationships/slide" Target="/ppt/slides/slide3.xml" Id="Rcc7adfd7240a4b5b" /><Relationship Type="http://schemas.openxmlformats.org/officeDocument/2006/relationships/slide" Target="/ppt/slides/slide4.xml" Id="R12437c12c26144cd" /><Relationship Type="http://schemas.openxmlformats.org/officeDocument/2006/relationships/slide" Target="/ppt/slides/slide5.xml" Id="R22e59dd433af4b53" /><Relationship Type="http://schemas.openxmlformats.org/officeDocument/2006/relationships/slide" Target="/ppt/slides/slide6.xml" Id="Rbf669a84a2ce4c4e" /><Relationship Type="http://schemas.openxmlformats.org/officeDocument/2006/relationships/slide" Target="/ppt/slides/slide7.xml" Id="R35d05856560846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bce779d9a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d3782cfdd4630" /><Relationship Type="http://schemas.openxmlformats.org/officeDocument/2006/relationships/theme" Target="/ppt/slideMasters/theme/theme1.xml" Id="Rd18d66e88d8746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d3782cfdd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4c3ecd04e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41d6dcde541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2e5cce69e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23cdf5bdb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81caa08db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8fa5bf88f47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22e21ab56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KASZUBA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KASZUBA HOLDING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KASZUBA KONRAD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Astrids 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929 050 339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KASZUBA HOLDING AS</a:t>
            </a:r>
          </a:p>
        </p:txBody>
      </p:sp>
    </p:spTree>
  </p:cSld>
  <p:clrMapOvr>
    <a:masterClrMapping xmlns:a="http://schemas.openxmlformats.org/drawingml/2006/main"/>
  </p:clrMapOvr>
</p:sld>
</file>