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f7787a2b8d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a16784b85436d"/>
  </p:sldMasterIdLst>
  <p:sldIdLst>
    <p:sldId xmlns:r="http://schemas.openxmlformats.org/officeDocument/2006/relationships" id="256" r:id="Rf8bfd0f2a950497a"/>
    <p:sldId xmlns:r="http://schemas.openxmlformats.org/officeDocument/2006/relationships" id="257" r:id="R73c7e3132fd2467d"/>
    <p:sldId xmlns:r="http://schemas.openxmlformats.org/officeDocument/2006/relationships" id="258" r:id="R67cfaea14a0c4f5a"/>
    <p:sldId xmlns:r="http://schemas.openxmlformats.org/officeDocument/2006/relationships" id="259" r:id="R2ffd5743ae7e43ef"/>
    <p:sldId xmlns:r="http://schemas.openxmlformats.org/officeDocument/2006/relationships" id="260" r:id="R314175ba015d4353"/>
    <p:sldId xmlns:r="http://schemas.openxmlformats.org/officeDocument/2006/relationships" id="261" r:id="Rf31893eb8e08499a"/>
    <p:sldId xmlns:r="http://schemas.openxmlformats.org/officeDocument/2006/relationships" id="262" r:id="Rddec56dfede0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a16784b85436d" /><Relationship Type="http://schemas.openxmlformats.org/officeDocument/2006/relationships/slide" Target="/ppt/slides/slide1.xml" Id="Rf8bfd0f2a950497a" /><Relationship Type="http://schemas.openxmlformats.org/officeDocument/2006/relationships/slide" Target="/ppt/slides/slide2.xml" Id="R73c7e3132fd2467d" /><Relationship Type="http://schemas.openxmlformats.org/officeDocument/2006/relationships/slide" Target="/ppt/slides/slide3.xml" Id="R67cfaea14a0c4f5a" /><Relationship Type="http://schemas.openxmlformats.org/officeDocument/2006/relationships/slide" Target="/ppt/slides/slide4.xml" Id="R2ffd5743ae7e43ef" /><Relationship Type="http://schemas.openxmlformats.org/officeDocument/2006/relationships/slide" Target="/ppt/slides/slide5.xml" Id="R314175ba015d4353" /><Relationship Type="http://schemas.openxmlformats.org/officeDocument/2006/relationships/slide" Target="/ppt/slides/slide6.xml" Id="Rf31893eb8e08499a" /><Relationship Type="http://schemas.openxmlformats.org/officeDocument/2006/relationships/slide" Target="/ppt/slides/slide7.xml" Id="Rddec56dfede0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6d7173401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cfb8d7861403f" /><Relationship Type="http://schemas.openxmlformats.org/officeDocument/2006/relationships/theme" Target="/ppt/slideMasters/theme/theme1.xml" Id="Rdae09d052afb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ecfb8d786140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58b5113c8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9aeac6afc49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6365f8a57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d4a0aa246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6b89715ef4e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f2896ec3e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22fc08eea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ICP INFRASTRUCTURE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ICP INFRASTRUCTURE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−29 793 947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−28 697 153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13 096 530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16 271 386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INDUSTRY CAPITAL PARTNERS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ICP INFRASTRUCTURE AS</a:t>
            </a:r>
          </a:p>
        </p:txBody>
      </p:sp>
    </p:spTree>
  </p:cSld>
  <p:clrMapOvr>
    <a:masterClrMapping xmlns:a="http://schemas.openxmlformats.org/drawingml/2006/main"/>
  </p:clrMapOvr>
</p:sld>
</file>