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09b408f91546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e0122dc9b04171"/>
  </p:sldMasterIdLst>
  <p:sldIdLst>
    <p:sldId xmlns:r="http://schemas.openxmlformats.org/officeDocument/2006/relationships" id="256" r:id="R6a45d756924b4317"/>
    <p:sldId xmlns:r="http://schemas.openxmlformats.org/officeDocument/2006/relationships" id="257" r:id="R0c96a978657c40a5"/>
    <p:sldId xmlns:r="http://schemas.openxmlformats.org/officeDocument/2006/relationships" id="258" r:id="R9e004583836a4b8f"/>
    <p:sldId xmlns:r="http://schemas.openxmlformats.org/officeDocument/2006/relationships" id="259" r:id="R9a76b07c5a4344b4"/>
    <p:sldId xmlns:r="http://schemas.openxmlformats.org/officeDocument/2006/relationships" id="260" r:id="R38e051689ced4cc6"/>
    <p:sldId xmlns:r="http://schemas.openxmlformats.org/officeDocument/2006/relationships" id="261" r:id="R00fd4f74afa244c5"/>
    <p:sldId xmlns:r="http://schemas.openxmlformats.org/officeDocument/2006/relationships" id="262" r:id="Rf76135fae64445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e0122dc9b04171" /><Relationship Type="http://schemas.openxmlformats.org/officeDocument/2006/relationships/slide" Target="/ppt/slides/slide1.xml" Id="R6a45d756924b4317" /><Relationship Type="http://schemas.openxmlformats.org/officeDocument/2006/relationships/slide" Target="/ppt/slides/slide2.xml" Id="R0c96a978657c40a5" /><Relationship Type="http://schemas.openxmlformats.org/officeDocument/2006/relationships/slide" Target="/ppt/slides/slide3.xml" Id="R9e004583836a4b8f" /><Relationship Type="http://schemas.openxmlformats.org/officeDocument/2006/relationships/slide" Target="/ppt/slides/slide4.xml" Id="R9a76b07c5a4344b4" /><Relationship Type="http://schemas.openxmlformats.org/officeDocument/2006/relationships/slide" Target="/ppt/slides/slide5.xml" Id="R38e051689ced4cc6" /><Relationship Type="http://schemas.openxmlformats.org/officeDocument/2006/relationships/slide" Target="/ppt/slides/slide6.xml" Id="R00fd4f74afa244c5" /><Relationship Type="http://schemas.openxmlformats.org/officeDocument/2006/relationships/slide" Target="/ppt/slides/slide7.xml" Id="Rf76135fae64445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b406f898834c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38028c6074a60" /><Relationship Type="http://schemas.openxmlformats.org/officeDocument/2006/relationships/theme" Target="/ppt/slideMasters/theme/theme1.xml" Id="R1d0ee53cca1b46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d38028c6074a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57a631a34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595c3aea14f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c8b7494964c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abc05e3d34c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3b7f9f1ba44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241fcd05946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15c0798344d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POLARIS HUB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POLARIS HUB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POLARIS HUB NORWAY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POLARIS HUB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POLARIS HUB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POLARIS HUB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2 718 543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155 490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846 324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POLARIS HUB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POLARIS HUB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POLARIS HUB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Eyvind Lyches vei 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1338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929 047 729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POLARIS HUB NORWAY AS</a:t>
            </a:r>
          </a:p>
        </p:txBody>
      </p:sp>
    </p:spTree>
  </p:cSld>
  <p:clrMapOvr>
    <a:masterClrMapping xmlns:a="http://schemas.openxmlformats.org/drawingml/2006/main"/>
  </p:clrMapOvr>
</p:sld>
</file>