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f7945c201d40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26c08de68840ab"/>
  </p:sldMasterIdLst>
  <p:sldIdLst>
    <p:sldId xmlns:r="http://schemas.openxmlformats.org/officeDocument/2006/relationships" id="256" r:id="R20cc8bb16706444b"/>
    <p:sldId xmlns:r="http://schemas.openxmlformats.org/officeDocument/2006/relationships" id="257" r:id="R66121d977dbd4798"/>
    <p:sldId xmlns:r="http://schemas.openxmlformats.org/officeDocument/2006/relationships" id="258" r:id="R5e8193f3dd244bd1"/>
    <p:sldId xmlns:r="http://schemas.openxmlformats.org/officeDocument/2006/relationships" id="259" r:id="R44fe75874a9b4f1e"/>
    <p:sldId xmlns:r="http://schemas.openxmlformats.org/officeDocument/2006/relationships" id="260" r:id="R1f0e021bf2404411"/>
    <p:sldId xmlns:r="http://schemas.openxmlformats.org/officeDocument/2006/relationships" id="261" r:id="R34c7cbffa49f4ca3"/>
    <p:sldId xmlns:r="http://schemas.openxmlformats.org/officeDocument/2006/relationships" id="262" r:id="R7d80fe0dfc3b45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6c08de68840ab" /><Relationship Type="http://schemas.openxmlformats.org/officeDocument/2006/relationships/slide" Target="/ppt/slides/slide1.xml" Id="R20cc8bb16706444b" /><Relationship Type="http://schemas.openxmlformats.org/officeDocument/2006/relationships/slide" Target="/ppt/slides/slide2.xml" Id="R66121d977dbd4798" /><Relationship Type="http://schemas.openxmlformats.org/officeDocument/2006/relationships/slide" Target="/ppt/slides/slide3.xml" Id="R5e8193f3dd244bd1" /><Relationship Type="http://schemas.openxmlformats.org/officeDocument/2006/relationships/slide" Target="/ppt/slides/slide4.xml" Id="R44fe75874a9b4f1e" /><Relationship Type="http://schemas.openxmlformats.org/officeDocument/2006/relationships/slide" Target="/ppt/slides/slide5.xml" Id="R1f0e021bf2404411" /><Relationship Type="http://schemas.openxmlformats.org/officeDocument/2006/relationships/slide" Target="/ppt/slides/slide6.xml" Id="R34c7cbffa49f4ca3" /><Relationship Type="http://schemas.openxmlformats.org/officeDocument/2006/relationships/slide" Target="/ppt/slides/slide7.xml" Id="R7d80fe0dfc3b45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5bb0ff82848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d2b7139444753" /><Relationship Type="http://schemas.openxmlformats.org/officeDocument/2006/relationships/theme" Target="/ppt/slideMasters/theme/theme1.xml" Id="R4cb3e6aaf6a74e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d2b71394447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ce83560b84f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33ec5c6264b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e258ddc94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d9294fe5547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f15cf52c24d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9c4dd55084d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84a58e8224a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TUPPEL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TUPPEL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932 280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JOFE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