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f3a108400743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60f1a371604205"/>
  </p:sldMasterIdLst>
  <p:sldIdLst>
    <p:sldId xmlns:r="http://schemas.openxmlformats.org/officeDocument/2006/relationships" id="256" r:id="R1b2bcef2e1f04abf"/>
    <p:sldId xmlns:r="http://schemas.openxmlformats.org/officeDocument/2006/relationships" id="257" r:id="R322655ed7dd54dbe"/>
    <p:sldId xmlns:r="http://schemas.openxmlformats.org/officeDocument/2006/relationships" id="258" r:id="R6ff40c8063874d11"/>
    <p:sldId xmlns:r="http://schemas.openxmlformats.org/officeDocument/2006/relationships" id="259" r:id="R4db315da640e40d7"/>
    <p:sldId xmlns:r="http://schemas.openxmlformats.org/officeDocument/2006/relationships" id="260" r:id="Rfaac4b45ab6049b8"/>
    <p:sldId xmlns:r="http://schemas.openxmlformats.org/officeDocument/2006/relationships" id="261" r:id="Rf3537c8a7ac24005"/>
    <p:sldId xmlns:r="http://schemas.openxmlformats.org/officeDocument/2006/relationships" id="262" r:id="R9257c193e7c247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60f1a371604205" /><Relationship Type="http://schemas.openxmlformats.org/officeDocument/2006/relationships/slide" Target="/ppt/slides/slide1.xml" Id="R1b2bcef2e1f04abf" /><Relationship Type="http://schemas.openxmlformats.org/officeDocument/2006/relationships/slide" Target="/ppt/slides/slide2.xml" Id="R322655ed7dd54dbe" /><Relationship Type="http://schemas.openxmlformats.org/officeDocument/2006/relationships/slide" Target="/ppt/slides/slide3.xml" Id="R6ff40c8063874d11" /><Relationship Type="http://schemas.openxmlformats.org/officeDocument/2006/relationships/slide" Target="/ppt/slides/slide4.xml" Id="R4db315da640e40d7" /><Relationship Type="http://schemas.openxmlformats.org/officeDocument/2006/relationships/slide" Target="/ppt/slides/slide5.xml" Id="Rfaac4b45ab6049b8" /><Relationship Type="http://schemas.openxmlformats.org/officeDocument/2006/relationships/slide" Target="/ppt/slides/slide6.xml" Id="Rf3537c8a7ac24005" /><Relationship Type="http://schemas.openxmlformats.org/officeDocument/2006/relationships/slide" Target="/ppt/slides/slide7.xml" Id="R9257c193e7c247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1152ae59d249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c5d7897214ef2" /><Relationship Type="http://schemas.openxmlformats.org/officeDocument/2006/relationships/theme" Target="/ppt/slideMasters/theme/theme1.xml" Id="R942d3fd3738942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bc5d7897214e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c29c3a73f40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ce6535f4647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053996dd746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5b7b232ed40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b888a787a4e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91db4113d4b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54a20e1f447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MOHOLT SUSHI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MOHOLT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MOHOLT SUSHI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MOHOLT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MOHOLT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MOHOLT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8 287 825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357 327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318 133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150 333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1 669 395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MOHOLT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MØRCH BJØRN SVERRE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THOMAS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MØRCH STÅLE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MOHOLT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2., Aagot Poppe Jensens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5533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929 038 487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MOHOLT SUSHI AS</a:t>
            </a:r>
          </a:p>
        </p:txBody>
      </p:sp>
    </p:spTree>
  </p:cSld>
  <p:clrMapOvr>
    <a:masterClrMapping xmlns:a="http://schemas.openxmlformats.org/drawingml/2006/main"/>
  </p:clrMapOvr>
</p:sld>
</file>