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060445e3a846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3906ee9b7e4053"/>
  </p:sldMasterIdLst>
  <p:sldIdLst>
    <p:sldId xmlns:r="http://schemas.openxmlformats.org/officeDocument/2006/relationships" id="256" r:id="Rb8072bae68814cd3"/>
    <p:sldId xmlns:r="http://schemas.openxmlformats.org/officeDocument/2006/relationships" id="257" r:id="Rec2c8b217d294010"/>
    <p:sldId xmlns:r="http://schemas.openxmlformats.org/officeDocument/2006/relationships" id="258" r:id="R202dd22847154d87"/>
    <p:sldId xmlns:r="http://schemas.openxmlformats.org/officeDocument/2006/relationships" id="259" r:id="R318bd88e55ec4af5"/>
    <p:sldId xmlns:r="http://schemas.openxmlformats.org/officeDocument/2006/relationships" id="260" r:id="R0c334c0f5ca24d34"/>
    <p:sldId xmlns:r="http://schemas.openxmlformats.org/officeDocument/2006/relationships" id="261" r:id="R33d5b88b10d34842"/>
    <p:sldId xmlns:r="http://schemas.openxmlformats.org/officeDocument/2006/relationships" id="262" r:id="Rde16e2a87dc4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906ee9b7e4053" /><Relationship Type="http://schemas.openxmlformats.org/officeDocument/2006/relationships/slide" Target="/ppt/slides/slide1.xml" Id="Rb8072bae68814cd3" /><Relationship Type="http://schemas.openxmlformats.org/officeDocument/2006/relationships/slide" Target="/ppt/slides/slide2.xml" Id="Rec2c8b217d294010" /><Relationship Type="http://schemas.openxmlformats.org/officeDocument/2006/relationships/slide" Target="/ppt/slides/slide3.xml" Id="R202dd22847154d87" /><Relationship Type="http://schemas.openxmlformats.org/officeDocument/2006/relationships/slide" Target="/ppt/slides/slide4.xml" Id="R318bd88e55ec4af5" /><Relationship Type="http://schemas.openxmlformats.org/officeDocument/2006/relationships/slide" Target="/ppt/slides/slide5.xml" Id="R0c334c0f5ca24d34" /><Relationship Type="http://schemas.openxmlformats.org/officeDocument/2006/relationships/slide" Target="/ppt/slides/slide6.xml" Id="R33d5b88b10d34842" /><Relationship Type="http://schemas.openxmlformats.org/officeDocument/2006/relationships/slide" Target="/ppt/slides/slide7.xml" Id="Rde16e2a87dc4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527bed28847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b82890c264836" /><Relationship Type="http://schemas.openxmlformats.org/officeDocument/2006/relationships/theme" Target="/ppt/slideMasters/theme/theme1.xml" Id="R7307a26ef9da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b82890c26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f535724f0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554ff8dc143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7fcc805d446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b292b547241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904d47119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11966628b40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60e557f9c40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AYHAN IMPORT OG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AYHAN IMPORT OG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AYHAN EMRAH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929 035 372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AYHAN IMPORT OG SALG AS</a:t>
            </a:r>
          </a:p>
        </p:txBody>
      </p:sp>
    </p:spTree>
  </p:cSld>
  <p:clrMapOvr>
    <a:masterClrMapping xmlns:a="http://schemas.openxmlformats.org/drawingml/2006/main"/>
  </p:clrMapOvr>
</p:sld>
</file>