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64662d70a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c6751f1794d02"/>
  </p:sldMasterIdLst>
  <p:sldIdLst>
    <p:sldId xmlns:r="http://schemas.openxmlformats.org/officeDocument/2006/relationships" id="256" r:id="R5c8f034020cf4912"/>
    <p:sldId xmlns:r="http://schemas.openxmlformats.org/officeDocument/2006/relationships" id="257" r:id="R0b56d31584ec4125"/>
    <p:sldId xmlns:r="http://schemas.openxmlformats.org/officeDocument/2006/relationships" id="258" r:id="Rf57578ba13a0494e"/>
    <p:sldId xmlns:r="http://schemas.openxmlformats.org/officeDocument/2006/relationships" id="259" r:id="R4a7753de9a5d43d0"/>
    <p:sldId xmlns:r="http://schemas.openxmlformats.org/officeDocument/2006/relationships" id="260" r:id="R850e456b2b3b498d"/>
    <p:sldId xmlns:r="http://schemas.openxmlformats.org/officeDocument/2006/relationships" id="261" r:id="Rb50405274ce2466a"/>
    <p:sldId xmlns:r="http://schemas.openxmlformats.org/officeDocument/2006/relationships" id="262" r:id="R1917e928f71c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c6751f1794d02" /><Relationship Type="http://schemas.openxmlformats.org/officeDocument/2006/relationships/slide" Target="/ppt/slides/slide1.xml" Id="R5c8f034020cf4912" /><Relationship Type="http://schemas.openxmlformats.org/officeDocument/2006/relationships/slide" Target="/ppt/slides/slide2.xml" Id="R0b56d31584ec4125" /><Relationship Type="http://schemas.openxmlformats.org/officeDocument/2006/relationships/slide" Target="/ppt/slides/slide3.xml" Id="Rf57578ba13a0494e" /><Relationship Type="http://schemas.openxmlformats.org/officeDocument/2006/relationships/slide" Target="/ppt/slides/slide4.xml" Id="R4a7753de9a5d43d0" /><Relationship Type="http://schemas.openxmlformats.org/officeDocument/2006/relationships/slide" Target="/ppt/slides/slide5.xml" Id="R850e456b2b3b498d" /><Relationship Type="http://schemas.openxmlformats.org/officeDocument/2006/relationships/slide" Target="/ppt/slides/slide6.xml" Id="Rb50405274ce2466a" /><Relationship Type="http://schemas.openxmlformats.org/officeDocument/2006/relationships/slide" Target="/ppt/slides/slide7.xml" Id="R1917e928f71c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12751b69c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1992991145c8" /><Relationship Type="http://schemas.openxmlformats.org/officeDocument/2006/relationships/theme" Target="/ppt/slideMasters/theme/theme1.xml" Id="R0f7cc61baf9a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219929911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7b9cd0f2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4c02268f7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da0a852ce49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d41a04a60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b645ca98b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c1cecd7424f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fc43edf7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FAGERLIA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FAGERLIA FRITID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2 919 940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11 166 517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HOFSTAD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PATRICK HOFSTAD HOLDING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929 029 798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FAGERLIA FRITID AS</a:t>
            </a:r>
          </a:p>
        </p:txBody>
      </p:sp>
    </p:spTree>
  </p:cSld>
  <p:clrMapOvr>
    <a:masterClrMapping xmlns:a="http://schemas.openxmlformats.org/drawingml/2006/main"/>
  </p:clrMapOvr>
</p:sld>
</file>