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d507bb752a45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a8cd28c154d79"/>
  </p:sldMasterIdLst>
  <p:sldIdLst>
    <p:sldId xmlns:r="http://schemas.openxmlformats.org/officeDocument/2006/relationships" id="256" r:id="R8b9a228326f14232"/>
    <p:sldId xmlns:r="http://schemas.openxmlformats.org/officeDocument/2006/relationships" id="257" r:id="Rea7258ff00384dd7"/>
    <p:sldId xmlns:r="http://schemas.openxmlformats.org/officeDocument/2006/relationships" id="258" r:id="Red81c2dc89b94d87"/>
    <p:sldId xmlns:r="http://schemas.openxmlformats.org/officeDocument/2006/relationships" id="259" r:id="Rbf254bae8d3a41a4"/>
    <p:sldId xmlns:r="http://schemas.openxmlformats.org/officeDocument/2006/relationships" id="260" r:id="R032ade0271d3441e"/>
    <p:sldId xmlns:r="http://schemas.openxmlformats.org/officeDocument/2006/relationships" id="261" r:id="R2af33a01b78d4f03"/>
    <p:sldId xmlns:r="http://schemas.openxmlformats.org/officeDocument/2006/relationships" id="262" r:id="Rfc15d9bb435a42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a8cd28c154d79" /><Relationship Type="http://schemas.openxmlformats.org/officeDocument/2006/relationships/slide" Target="/ppt/slides/slide1.xml" Id="R8b9a228326f14232" /><Relationship Type="http://schemas.openxmlformats.org/officeDocument/2006/relationships/slide" Target="/ppt/slides/slide2.xml" Id="Rea7258ff00384dd7" /><Relationship Type="http://schemas.openxmlformats.org/officeDocument/2006/relationships/slide" Target="/ppt/slides/slide3.xml" Id="Red81c2dc89b94d87" /><Relationship Type="http://schemas.openxmlformats.org/officeDocument/2006/relationships/slide" Target="/ppt/slides/slide4.xml" Id="Rbf254bae8d3a41a4" /><Relationship Type="http://schemas.openxmlformats.org/officeDocument/2006/relationships/slide" Target="/ppt/slides/slide5.xml" Id="R032ade0271d3441e" /><Relationship Type="http://schemas.openxmlformats.org/officeDocument/2006/relationships/slide" Target="/ppt/slides/slide6.xml" Id="R2af33a01b78d4f03" /><Relationship Type="http://schemas.openxmlformats.org/officeDocument/2006/relationships/slide" Target="/ppt/slides/slide7.xml" Id="Rfc15d9bb435a42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6ce9a06e545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60df5b86c412c" /><Relationship Type="http://schemas.openxmlformats.org/officeDocument/2006/relationships/theme" Target="/ppt/slideMasters/theme/theme1.xml" Id="Rd586dec6066e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e60df5b86c41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50115508a4f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f4691b1964a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f1516b0c64b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ce9b5b95441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86d3359ea45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057b21c394c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ba32e98c241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 SKADE OG LAKK1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SKADE OG LAKK1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 SKADE OG LAKK1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SKADE OG LAKK1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SKADE OG LAKK1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SKADE OG LAKK1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2 322 963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996 820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SKADE OG LAKK1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KARIM NAWSHERWAN QAHRAMAN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SKADE OG LAKK1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 SKADE OG LAKK1 AS</a:t>
            </a:r>
          </a:p>
        </p:txBody>
      </p:sp>
    </p:spTree>
  </p:cSld>
  <p:clrMapOvr>
    <a:masterClrMapping xmlns:a="http://schemas.openxmlformats.org/drawingml/2006/main"/>
  </p:clrMapOvr>
</p:sld>
</file>