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a441891d241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88f95489b4b54"/>
  </p:sldMasterIdLst>
  <p:sldIdLst>
    <p:sldId xmlns:r="http://schemas.openxmlformats.org/officeDocument/2006/relationships" id="256" r:id="Rc9d204422b6e40a3"/>
    <p:sldId xmlns:r="http://schemas.openxmlformats.org/officeDocument/2006/relationships" id="257" r:id="R5734d50f2adb4b39"/>
    <p:sldId xmlns:r="http://schemas.openxmlformats.org/officeDocument/2006/relationships" id="258" r:id="Rc0c3fa2be8914e02"/>
    <p:sldId xmlns:r="http://schemas.openxmlformats.org/officeDocument/2006/relationships" id="259" r:id="R7746f2a71ad341f8"/>
    <p:sldId xmlns:r="http://schemas.openxmlformats.org/officeDocument/2006/relationships" id="260" r:id="Rbd07e0e5faab49e7"/>
    <p:sldId xmlns:r="http://schemas.openxmlformats.org/officeDocument/2006/relationships" id="261" r:id="R7fcf39c96ccc4758"/>
    <p:sldId xmlns:r="http://schemas.openxmlformats.org/officeDocument/2006/relationships" id="262" r:id="R108338dea162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88f95489b4b54" /><Relationship Type="http://schemas.openxmlformats.org/officeDocument/2006/relationships/slide" Target="/ppt/slides/slide1.xml" Id="Rc9d204422b6e40a3" /><Relationship Type="http://schemas.openxmlformats.org/officeDocument/2006/relationships/slide" Target="/ppt/slides/slide2.xml" Id="R5734d50f2adb4b39" /><Relationship Type="http://schemas.openxmlformats.org/officeDocument/2006/relationships/slide" Target="/ppt/slides/slide3.xml" Id="Rc0c3fa2be8914e02" /><Relationship Type="http://schemas.openxmlformats.org/officeDocument/2006/relationships/slide" Target="/ppt/slides/slide4.xml" Id="R7746f2a71ad341f8" /><Relationship Type="http://schemas.openxmlformats.org/officeDocument/2006/relationships/slide" Target="/ppt/slides/slide5.xml" Id="Rbd07e0e5faab49e7" /><Relationship Type="http://schemas.openxmlformats.org/officeDocument/2006/relationships/slide" Target="/ppt/slides/slide6.xml" Id="R7fcf39c96ccc4758" /><Relationship Type="http://schemas.openxmlformats.org/officeDocument/2006/relationships/slide" Target="/ppt/slides/slide7.xml" Id="R108338dea162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df1225c63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d19d368784bd2" /><Relationship Type="http://schemas.openxmlformats.org/officeDocument/2006/relationships/theme" Target="/ppt/slideMasters/theme/theme1.xml" Id="Rb4109187c485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ad19d36878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7168f0b3649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434177dc0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96c91f07a4d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be6eecfea4a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240daa93f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ce053f9e49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00496c4dd49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