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5ada387d8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373a8e3ed4a7a"/>
  </p:sldMasterIdLst>
  <p:sldIdLst>
    <p:sldId xmlns:r="http://schemas.openxmlformats.org/officeDocument/2006/relationships" id="256" r:id="R3fe8a3d0673b42e1"/>
    <p:sldId xmlns:r="http://schemas.openxmlformats.org/officeDocument/2006/relationships" id="257" r:id="R64506b92f6074b11"/>
    <p:sldId xmlns:r="http://schemas.openxmlformats.org/officeDocument/2006/relationships" id="258" r:id="R17d6369efffe44fa"/>
    <p:sldId xmlns:r="http://schemas.openxmlformats.org/officeDocument/2006/relationships" id="259" r:id="R69b5931fd6e740c2"/>
    <p:sldId xmlns:r="http://schemas.openxmlformats.org/officeDocument/2006/relationships" id="260" r:id="R06184f666f0f4661"/>
    <p:sldId xmlns:r="http://schemas.openxmlformats.org/officeDocument/2006/relationships" id="261" r:id="Rdbad6b8ffa234ba8"/>
    <p:sldId xmlns:r="http://schemas.openxmlformats.org/officeDocument/2006/relationships" id="262" r:id="Rc091594d20014f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373a8e3ed4a7a" /><Relationship Type="http://schemas.openxmlformats.org/officeDocument/2006/relationships/slide" Target="/ppt/slides/slide1.xml" Id="R3fe8a3d0673b42e1" /><Relationship Type="http://schemas.openxmlformats.org/officeDocument/2006/relationships/slide" Target="/ppt/slides/slide2.xml" Id="R64506b92f6074b11" /><Relationship Type="http://schemas.openxmlformats.org/officeDocument/2006/relationships/slide" Target="/ppt/slides/slide3.xml" Id="R17d6369efffe44fa" /><Relationship Type="http://schemas.openxmlformats.org/officeDocument/2006/relationships/slide" Target="/ppt/slides/slide4.xml" Id="R69b5931fd6e740c2" /><Relationship Type="http://schemas.openxmlformats.org/officeDocument/2006/relationships/slide" Target="/ppt/slides/slide5.xml" Id="R06184f666f0f4661" /><Relationship Type="http://schemas.openxmlformats.org/officeDocument/2006/relationships/slide" Target="/ppt/slides/slide6.xml" Id="Rdbad6b8ffa234ba8" /><Relationship Type="http://schemas.openxmlformats.org/officeDocument/2006/relationships/slide" Target="/ppt/slides/slide7.xml" Id="Rc091594d20014f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f47fc08264e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a0841009c43f5" /><Relationship Type="http://schemas.openxmlformats.org/officeDocument/2006/relationships/theme" Target="/ppt/slideMasters/theme/theme1.xml" Id="Rcbe4796d9dc848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0a0841009c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a8edb36a84b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43a4c3fc447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b7375f595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8d7910ee7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561dc8f9a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4d43e4e08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68d63b1cc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777 557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AURTANDE HENRIETTE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Halvards gate 25E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 AS</a:t>
            </a:r>
          </a:p>
        </p:txBody>
      </p:sp>
    </p:spTree>
  </p:cSld>
  <p:clrMapOvr>
    <a:masterClrMapping xmlns:a="http://schemas.openxmlformats.org/drawingml/2006/main"/>
  </p:clrMapOvr>
</p:sld>
</file>