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7fc78104e42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d6a6f05bd64d47"/>
  </p:sldMasterIdLst>
  <p:sldIdLst>
    <p:sldId xmlns:r="http://schemas.openxmlformats.org/officeDocument/2006/relationships" id="256" r:id="Rdb673cc44abd4bd8"/>
    <p:sldId xmlns:r="http://schemas.openxmlformats.org/officeDocument/2006/relationships" id="257" r:id="Rf0d9d35f03ed4de4"/>
    <p:sldId xmlns:r="http://schemas.openxmlformats.org/officeDocument/2006/relationships" id="258" r:id="Rf1c499bda3b64f57"/>
    <p:sldId xmlns:r="http://schemas.openxmlformats.org/officeDocument/2006/relationships" id="259" r:id="R3f44c84380ee49f5"/>
    <p:sldId xmlns:r="http://schemas.openxmlformats.org/officeDocument/2006/relationships" id="260" r:id="Rb9ad12fb70d7490b"/>
    <p:sldId xmlns:r="http://schemas.openxmlformats.org/officeDocument/2006/relationships" id="261" r:id="Rb699cd08f5fb40f1"/>
    <p:sldId xmlns:r="http://schemas.openxmlformats.org/officeDocument/2006/relationships" id="262" r:id="R50b73d60531240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6a6f05bd64d47" /><Relationship Type="http://schemas.openxmlformats.org/officeDocument/2006/relationships/slide" Target="/ppt/slides/slide1.xml" Id="Rdb673cc44abd4bd8" /><Relationship Type="http://schemas.openxmlformats.org/officeDocument/2006/relationships/slide" Target="/ppt/slides/slide2.xml" Id="Rf0d9d35f03ed4de4" /><Relationship Type="http://schemas.openxmlformats.org/officeDocument/2006/relationships/slide" Target="/ppt/slides/slide3.xml" Id="Rf1c499bda3b64f57" /><Relationship Type="http://schemas.openxmlformats.org/officeDocument/2006/relationships/slide" Target="/ppt/slides/slide4.xml" Id="R3f44c84380ee49f5" /><Relationship Type="http://schemas.openxmlformats.org/officeDocument/2006/relationships/slide" Target="/ppt/slides/slide5.xml" Id="Rb9ad12fb70d7490b" /><Relationship Type="http://schemas.openxmlformats.org/officeDocument/2006/relationships/slide" Target="/ppt/slides/slide6.xml" Id="Rb699cd08f5fb40f1" /><Relationship Type="http://schemas.openxmlformats.org/officeDocument/2006/relationships/slide" Target="/ppt/slides/slide7.xml" Id="R50b73d60531240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49f47dc3f47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13a8873b8423a" /><Relationship Type="http://schemas.openxmlformats.org/officeDocument/2006/relationships/theme" Target="/ppt/slideMasters/theme/theme1.xml" Id="R1776966bafc74e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13a8873b842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14bc8804c4f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a723f90ba4d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fbb02b80c47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c6d4a482c48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889ccf8cf4e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24ada51314f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bd62505a245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6 764 636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623 462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477 615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386 427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5 884 782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REGNSKAPSHUSET SMN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929 019 679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REGNSKAP AS</a:t>
            </a:r>
          </a:p>
        </p:txBody>
      </p:sp>
    </p:spTree>
  </p:cSld>
  <p:clrMapOvr>
    <a:masterClrMapping xmlns:a="http://schemas.openxmlformats.org/drawingml/2006/main"/>
  </p:clrMapOvr>
</p:sld>
</file>