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de6314acf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a5575f8d9418e"/>
  </p:sldMasterIdLst>
  <p:sldIdLst>
    <p:sldId xmlns:r="http://schemas.openxmlformats.org/officeDocument/2006/relationships" id="256" r:id="R451aa536133a4e9f"/>
    <p:sldId xmlns:r="http://schemas.openxmlformats.org/officeDocument/2006/relationships" id="257" r:id="Rba3166b354ab4739"/>
    <p:sldId xmlns:r="http://schemas.openxmlformats.org/officeDocument/2006/relationships" id="258" r:id="R9706d074dec543cb"/>
    <p:sldId xmlns:r="http://schemas.openxmlformats.org/officeDocument/2006/relationships" id="259" r:id="Rfa5a6f5493664d8f"/>
    <p:sldId xmlns:r="http://schemas.openxmlformats.org/officeDocument/2006/relationships" id="260" r:id="R55f0e96036c44323"/>
    <p:sldId xmlns:r="http://schemas.openxmlformats.org/officeDocument/2006/relationships" id="261" r:id="R826a0ab0eac44332"/>
    <p:sldId xmlns:r="http://schemas.openxmlformats.org/officeDocument/2006/relationships" id="262" r:id="R4873f54d70ba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a5575f8d9418e" /><Relationship Type="http://schemas.openxmlformats.org/officeDocument/2006/relationships/slide" Target="/ppt/slides/slide1.xml" Id="R451aa536133a4e9f" /><Relationship Type="http://schemas.openxmlformats.org/officeDocument/2006/relationships/slide" Target="/ppt/slides/slide2.xml" Id="Rba3166b354ab4739" /><Relationship Type="http://schemas.openxmlformats.org/officeDocument/2006/relationships/slide" Target="/ppt/slides/slide3.xml" Id="R9706d074dec543cb" /><Relationship Type="http://schemas.openxmlformats.org/officeDocument/2006/relationships/slide" Target="/ppt/slides/slide4.xml" Id="Rfa5a6f5493664d8f" /><Relationship Type="http://schemas.openxmlformats.org/officeDocument/2006/relationships/slide" Target="/ppt/slides/slide5.xml" Id="R55f0e96036c44323" /><Relationship Type="http://schemas.openxmlformats.org/officeDocument/2006/relationships/slide" Target="/ppt/slides/slide6.xml" Id="R826a0ab0eac44332" /><Relationship Type="http://schemas.openxmlformats.org/officeDocument/2006/relationships/slide" Target="/ppt/slides/slide7.xml" Id="R4873f54d70ba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f80b76c16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73e6050524678" /><Relationship Type="http://schemas.openxmlformats.org/officeDocument/2006/relationships/theme" Target="/ppt/slideMasters/theme/theme1.xml" Id="R7fec6821d65e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73e60505246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54b32db6e40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c0d923576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be40710af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03d50084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e74bf9ca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d778d19e249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ab3143bd7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AURLAND ELEKTRISKE AS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16 441 655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1 207 647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6 989 458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15 676 715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VEUM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63 34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929 008 596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ELEKTRISKE AS</a:t>
            </a:r>
          </a:p>
        </p:txBody>
      </p:sp>
    </p:spTree>
  </p:cSld>
  <p:clrMapOvr>
    <a:masterClrMapping xmlns:a="http://schemas.openxmlformats.org/drawingml/2006/main"/>
  </p:clrMapOvr>
</p:sld>
</file>