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7df4a0e32b9494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db1861172ae4d6d"/>
  </p:sldMasterIdLst>
  <p:sldIdLst>
    <p:sldId xmlns:r="http://schemas.openxmlformats.org/officeDocument/2006/relationships" id="256" r:id="Rd617899f9df64979"/>
    <p:sldId xmlns:r="http://schemas.openxmlformats.org/officeDocument/2006/relationships" id="257" r:id="R97afc0eb05584a6f"/>
    <p:sldId xmlns:r="http://schemas.openxmlformats.org/officeDocument/2006/relationships" id="258" r:id="R2c267b78900c4e5b"/>
    <p:sldId xmlns:r="http://schemas.openxmlformats.org/officeDocument/2006/relationships" id="259" r:id="Rb5d1a1bb5a3f40a9"/>
    <p:sldId xmlns:r="http://schemas.openxmlformats.org/officeDocument/2006/relationships" id="260" r:id="R01c99f4cb6b546c5"/>
    <p:sldId xmlns:r="http://schemas.openxmlformats.org/officeDocument/2006/relationships" id="261" r:id="R32b95fa26e1f4156"/>
    <p:sldId xmlns:r="http://schemas.openxmlformats.org/officeDocument/2006/relationships" id="262" r:id="Rbff64397eb4b447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db1861172ae4d6d" /><Relationship Type="http://schemas.openxmlformats.org/officeDocument/2006/relationships/slide" Target="/ppt/slides/slide1.xml" Id="Rd617899f9df64979" /><Relationship Type="http://schemas.openxmlformats.org/officeDocument/2006/relationships/slide" Target="/ppt/slides/slide2.xml" Id="R97afc0eb05584a6f" /><Relationship Type="http://schemas.openxmlformats.org/officeDocument/2006/relationships/slide" Target="/ppt/slides/slide3.xml" Id="R2c267b78900c4e5b" /><Relationship Type="http://schemas.openxmlformats.org/officeDocument/2006/relationships/slide" Target="/ppt/slides/slide4.xml" Id="Rb5d1a1bb5a3f40a9" /><Relationship Type="http://schemas.openxmlformats.org/officeDocument/2006/relationships/slide" Target="/ppt/slides/slide5.xml" Id="R01c99f4cb6b546c5" /><Relationship Type="http://schemas.openxmlformats.org/officeDocument/2006/relationships/slide" Target="/ppt/slides/slide6.xml" Id="R32b95fa26e1f4156" /><Relationship Type="http://schemas.openxmlformats.org/officeDocument/2006/relationships/slide" Target="/ppt/slides/slide7.xml" Id="Rbff64397eb4b447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26e9227b4a54bf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3535f9005b42ae" /><Relationship Type="http://schemas.openxmlformats.org/officeDocument/2006/relationships/theme" Target="/ppt/slideMasters/theme/theme1.xml" Id="R81fb55019b4644c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73535f9005b42a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6bd0cdf402409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41cdf142d8420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971abee49c423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ef57791a99470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6f7571423c48a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ee1f6c242c4c7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ccc8c3f6464f0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AURLAND ELEKTRISKE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AURLAND ELEKTRISKE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AURLAND ELEKTRISKE AS ble etablert [år] og holder til i Aurland.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AURLAND ELEKTRISKE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AURLAND ELEKTRISKE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AURLAND ELEKTRISKE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16 441 655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1 688 244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1 207 647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6 989 458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15 676 715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AURLAND ELEKTRISKE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VEUM TURID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AURLAND ELEKTRISKE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Odden 10A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5745 Aurland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57 63 34 63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929 008 596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AURLAND ELEKTRISKE AS</a:t>
            </a:r>
          </a:p>
        </p:txBody>
      </p:sp>
    </p:spTree>
  </p:cSld>
  <p:clrMapOvr>
    <a:masterClrMapping xmlns:a="http://schemas.openxmlformats.org/drawingml/2006/main"/>
  </p:clrMapOvr>
</p:sld>
</file>