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45e3764d7045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605cf178cc42bd"/>
  </p:sldMasterIdLst>
  <p:sldIdLst>
    <p:sldId xmlns:r="http://schemas.openxmlformats.org/officeDocument/2006/relationships" id="256" r:id="R79692671438549aa"/>
    <p:sldId xmlns:r="http://schemas.openxmlformats.org/officeDocument/2006/relationships" id="257" r:id="R9f19161558a641a2"/>
    <p:sldId xmlns:r="http://schemas.openxmlformats.org/officeDocument/2006/relationships" id="258" r:id="R50f3bf7c43ee44b6"/>
    <p:sldId xmlns:r="http://schemas.openxmlformats.org/officeDocument/2006/relationships" id="259" r:id="R68fdd65294d34557"/>
    <p:sldId xmlns:r="http://schemas.openxmlformats.org/officeDocument/2006/relationships" id="260" r:id="R2666b37e38df4813"/>
    <p:sldId xmlns:r="http://schemas.openxmlformats.org/officeDocument/2006/relationships" id="261" r:id="R49b2fb80d28c4a56"/>
    <p:sldId xmlns:r="http://schemas.openxmlformats.org/officeDocument/2006/relationships" id="262" r:id="R121624ffe7fc43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605cf178cc42bd" /><Relationship Type="http://schemas.openxmlformats.org/officeDocument/2006/relationships/slide" Target="/ppt/slides/slide1.xml" Id="R79692671438549aa" /><Relationship Type="http://schemas.openxmlformats.org/officeDocument/2006/relationships/slide" Target="/ppt/slides/slide2.xml" Id="R9f19161558a641a2" /><Relationship Type="http://schemas.openxmlformats.org/officeDocument/2006/relationships/slide" Target="/ppt/slides/slide3.xml" Id="R50f3bf7c43ee44b6" /><Relationship Type="http://schemas.openxmlformats.org/officeDocument/2006/relationships/slide" Target="/ppt/slides/slide4.xml" Id="R68fdd65294d34557" /><Relationship Type="http://schemas.openxmlformats.org/officeDocument/2006/relationships/slide" Target="/ppt/slides/slide5.xml" Id="R2666b37e38df4813" /><Relationship Type="http://schemas.openxmlformats.org/officeDocument/2006/relationships/slide" Target="/ppt/slides/slide6.xml" Id="R49b2fb80d28c4a56" /><Relationship Type="http://schemas.openxmlformats.org/officeDocument/2006/relationships/slide" Target="/ppt/slides/slide7.xml" Id="R121624ffe7fc43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412b7ebe84f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1be2896fd43d0" /><Relationship Type="http://schemas.openxmlformats.org/officeDocument/2006/relationships/theme" Target="/ppt/slideMasters/theme/theme1.xml" Id="Rc4f6f25aac974e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c1be2896fd43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7686ba18947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9d1af72e042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07410979741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59294faf64e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058ac0dc94d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3cf940dd44d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24f4860874b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INNLANDET TAKSTFORRETNING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TAKSTFORRETNING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INNLANDET TAKSTFORRETNING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TAKSTFORRETNING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TAKSTFORRETNING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TAKSTFORRETNING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1 406 813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266 738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491 082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TAKSTFORRETNING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INGE JAHNSEN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TAKSTFORRETNING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Narudveg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2386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929 007 751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TAKSTFORRETNING AS</a:t>
            </a:r>
          </a:p>
        </p:txBody>
      </p:sp>
    </p:spTree>
  </p:cSld>
  <p:clrMapOvr>
    <a:masterClrMapping xmlns:a="http://schemas.openxmlformats.org/drawingml/2006/main"/>
  </p:clrMapOvr>
</p:sld>
</file>