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d65e28557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dc3fe7f614c1b"/>
  </p:sldMasterIdLst>
  <p:sldIdLst>
    <p:sldId xmlns:r="http://schemas.openxmlformats.org/officeDocument/2006/relationships" id="256" r:id="R5e538dbf4f874cb1"/>
    <p:sldId xmlns:r="http://schemas.openxmlformats.org/officeDocument/2006/relationships" id="257" r:id="R65a8e1ad147942b7"/>
    <p:sldId xmlns:r="http://schemas.openxmlformats.org/officeDocument/2006/relationships" id="258" r:id="R234b505cb1604cb1"/>
    <p:sldId xmlns:r="http://schemas.openxmlformats.org/officeDocument/2006/relationships" id="259" r:id="R8484cab23378415a"/>
    <p:sldId xmlns:r="http://schemas.openxmlformats.org/officeDocument/2006/relationships" id="260" r:id="R05c67c1191be4d4a"/>
    <p:sldId xmlns:r="http://schemas.openxmlformats.org/officeDocument/2006/relationships" id="261" r:id="R265a034772164c54"/>
    <p:sldId xmlns:r="http://schemas.openxmlformats.org/officeDocument/2006/relationships" id="262" r:id="Ra0500e7efdb8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dc3fe7f614c1b" /><Relationship Type="http://schemas.openxmlformats.org/officeDocument/2006/relationships/slide" Target="/ppt/slides/slide1.xml" Id="R5e538dbf4f874cb1" /><Relationship Type="http://schemas.openxmlformats.org/officeDocument/2006/relationships/slide" Target="/ppt/slides/slide2.xml" Id="R65a8e1ad147942b7" /><Relationship Type="http://schemas.openxmlformats.org/officeDocument/2006/relationships/slide" Target="/ppt/slides/slide3.xml" Id="R234b505cb1604cb1" /><Relationship Type="http://schemas.openxmlformats.org/officeDocument/2006/relationships/slide" Target="/ppt/slides/slide4.xml" Id="R8484cab23378415a" /><Relationship Type="http://schemas.openxmlformats.org/officeDocument/2006/relationships/slide" Target="/ppt/slides/slide5.xml" Id="R05c67c1191be4d4a" /><Relationship Type="http://schemas.openxmlformats.org/officeDocument/2006/relationships/slide" Target="/ppt/slides/slide6.xml" Id="R265a034772164c54" /><Relationship Type="http://schemas.openxmlformats.org/officeDocument/2006/relationships/slide" Target="/ppt/slides/slide7.xml" Id="Ra0500e7efdb8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9b2315c2142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f25fca7134fa3" /><Relationship Type="http://schemas.openxmlformats.org/officeDocument/2006/relationships/theme" Target="/ppt/slideMasters/theme/theme1.xml" Id="R4d73496feaba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f25fca713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78ce8080c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471d5c9134c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d80af2397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8ae886040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687f9c6d6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ca857263c43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caf31ce69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DAHLING HOLDING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HOLDING 3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2 499 437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2 225 540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4 720 810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