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15fc7f52d0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65983325f241f5"/>
  </p:sldMasterIdLst>
  <p:sldIdLst>
    <p:sldId xmlns:r="http://schemas.openxmlformats.org/officeDocument/2006/relationships" id="256" r:id="R6b464992a00b4a39"/>
    <p:sldId xmlns:r="http://schemas.openxmlformats.org/officeDocument/2006/relationships" id="257" r:id="Ree32591994e04ce2"/>
    <p:sldId xmlns:r="http://schemas.openxmlformats.org/officeDocument/2006/relationships" id="258" r:id="R076bd72e86724c44"/>
    <p:sldId xmlns:r="http://schemas.openxmlformats.org/officeDocument/2006/relationships" id="259" r:id="R1781395791e5471a"/>
    <p:sldId xmlns:r="http://schemas.openxmlformats.org/officeDocument/2006/relationships" id="260" r:id="R0c6c3f935f8d44f6"/>
    <p:sldId xmlns:r="http://schemas.openxmlformats.org/officeDocument/2006/relationships" id="261" r:id="R84acad0c7f0c41b3"/>
    <p:sldId xmlns:r="http://schemas.openxmlformats.org/officeDocument/2006/relationships" id="262" r:id="R5be30c2c8d25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5983325f241f5" /><Relationship Type="http://schemas.openxmlformats.org/officeDocument/2006/relationships/slide" Target="/ppt/slides/slide1.xml" Id="R6b464992a00b4a39" /><Relationship Type="http://schemas.openxmlformats.org/officeDocument/2006/relationships/slide" Target="/ppt/slides/slide2.xml" Id="Ree32591994e04ce2" /><Relationship Type="http://schemas.openxmlformats.org/officeDocument/2006/relationships/slide" Target="/ppt/slides/slide3.xml" Id="R076bd72e86724c44" /><Relationship Type="http://schemas.openxmlformats.org/officeDocument/2006/relationships/slide" Target="/ppt/slides/slide4.xml" Id="R1781395791e5471a" /><Relationship Type="http://schemas.openxmlformats.org/officeDocument/2006/relationships/slide" Target="/ppt/slides/slide5.xml" Id="R0c6c3f935f8d44f6" /><Relationship Type="http://schemas.openxmlformats.org/officeDocument/2006/relationships/slide" Target="/ppt/slides/slide6.xml" Id="R84acad0c7f0c41b3" /><Relationship Type="http://schemas.openxmlformats.org/officeDocument/2006/relationships/slide" Target="/ppt/slides/slide7.xml" Id="R5be30c2c8d25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da02b8c60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5a832bef04ece" /><Relationship Type="http://schemas.openxmlformats.org/officeDocument/2006/relationships/theme" Target="/ppt/slideMasters/theme/theme1.xml" Id="Rf30338faf257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5a832bef0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acc9044e4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ea314a31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222140a95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4a3a50482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a083e009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a91f70524d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1413ba93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DAHLING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DAHLING HOLDING 2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BIRGER DAHLING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Prestmovegen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929 004 205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DAHLING HOLDING 2 AS</a:t>
            </a:r>
          </a:p>
        </p:txBody>
      </p:sp>
    </p:spTree>
  </p:cSld>
  <p:clrMapOvr>
    <a:masterClrMapping xmlns:a="http://schemas.openxmlformats.org/drawingml/2006/main"/>
  </p:clrMapOvr>
</p:sld>
</file>