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a893cd526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875bffe4b46b5"/>
  </p:sldMasterIdLst>
  <p:sldIdLst>
    <p:sldId xmlns:r="http://schemas.openxmlformats.org/officeDocument/2006/relationships" id="256" r:id="Rf4d9893375644478"/>
    <p:sldId xmlns:r="http://schemas.openxmlformats.org/officeDocument/2006/relationships" id="257" r:id="R1591b3d6bfa24c4b"/>
    <p:sldId xmlns:r="http://schemas.openxmlformats.org/officeDocument/2006/relationships" id="258" r:id="R3fbd294e61e84917"/>
    <p:sldId xmlns:r="http://schemas.openxmlformats.org/officeDocument/2006/relationships" id="259" r:id="Rae06b202dd2845f1"/>
    <p:sldId xmlns:r="http://schemas.openxmlformats.org/officeDocument/2006/relationships" id="260" r:id="R185badfb859246ef"/>
    <p:sldId xmlns:r="http://schemas.openxmlformats.org/officeDocument/2006/relationships" id="261" r:id="R363dde21dde9439a"/>
    <p:sldId xmlns:r="http://schemas.openxmlformats.org/officeDocument/2006/relationships" id="262" r:id="R05a45de7630c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875bffe4b46b5" /><Relationship Type="http://schemas.openxmlformats.org/officeDocument/2006/relationships/slide" Target="/ppt/slides/slide1.xml" Id="Rf4d9893375644478" /><Relationship Type="http://schemas.openxmlformats.org/officeDocument/2006/relationships/slide" Target="/ppt/slides/slide2.xml" Id="R1591b3d6bfa24c4b" /><Relationship Type="http://schemas.openxmlformats.org/officeDocument/2006/relationships/slide" Target="/ppt/slides/slide3.xml" Id="R3fbd294e61e84917" /><Relationship Type="http://schemas.openxmlformats.org/officeDocument/2006/relationships/slide" Target="/ppt/slides/slide4.xml" Id="Rae06b202dd2845f1" /><Relationship Type="http://schemas.openxmlformats.org/officeDocument/2006/relationships/slide" Target="/ppt/slides/slide5.xml" Id="R185badfb859246ef" /><Relationship Type="http://schemas.openxmlformats.org/officeDocument/2006/relationships/slide" Target="/ppt/slides/slide6.xml" Id="R363dde21dde9439a" /><Relationship Type="http://schemas.openxmlformats.org/officeDocument/2006/relationships/slide" Target="/ppt/slides/slide7.xml" Id="R05a45de7630c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b94e9b270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0e94cd0154a23" /><Relationship Type="http://schemas.openxmlformats.org/officeDocument/2006/relationships/theme" Target="/ppt/slideMasters/theme/theme1.xml" Id="R1132bcd50da8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c0e94cd0154a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edab2dd17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3066818e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16d1f6c88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610755cc4a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f7b8e5f24d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d800c4c9e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f04836a95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 TANGSTAD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TANGSTAD INVEST AS ble etablert [år] og holder til i Follafoss.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TANGSTAD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GELT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7796 Follafoss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929 001 990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TANGSTAD INVEST AS</a:t>
            </a:r>
          </a:p>
        </p:txBody>
      </p:sp>
    </p:spTree>
  </p:cSld>
  <p:clrMapOvr>
    <a:masterClrMapping xmlns:a="http://schemas.openxmlformats.org/drawingml/2006/main"/>
  </p:clrMapOvr>
</p:sld>
</file>